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44" r:id="rId2"/>
  </p:sldMasterIdLst>
  <p:notesMasterIdLst>
    <p:notesMasterId r:id="rId9"/>
  </p:notesMasterIdLst>
  <p:sldIdLst>
    <p:sldId id="261" r:id="rId3"/>
    <p:sldId id="262" r:id="rId4"/>
    <p:sldId id="256" r:id="rId5"/>
    <p:sldId id="257" r:id="rId6"/>
    <p:sldId id="263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2D5"/>
    <a:srgbClr val="FFFFFF"/>
    <a:srgbClr val="00000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7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B6D0F-8444-6648-95BB-C991FFD6E81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0DFF4-30A0-6641-A1D6-4AD7A6878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 userDrawn="1"/>
        </p:nvSpPr>
        <p:spPr>
          <a:xfrm rot="10800000">
            <a:off x="764341" y="2162220"/>
            <a:ext cx="9773029" cy="3298738"/>
          </a:xfrm>
          <a:custGeom>
            <a:avLst/>
            <a:gdLst>
              <a:gd name="connsiteX0" fmla="*/ 0 w 897732"/>
              <a:gd name="connsiteY0" fmla="*/ 314325 h 671513"/>
              <a:gd name="connsiteX1" fmla="*/ 0 w 897732"/>
              <a:gd name="connsiteY1" fmla="*/ 607219 h 671513"/>
              <a:gd name="connsiteX2" fmla="*/ 54769 w 897732"/>
              <a:gd name="connsiteY2" fmla="*/ 671513 h 671513"/>
              <a:gd name="connsiteX3" fmla="*/ 840582 w 897732"/>
              <a:gd name="connsiteY3" fmla="*/ 671513 h 671513"/>
              <a:gd name="connsiteX4" fmla="*/ 897732 w 897732"/>
              <a:gd name="connsiteY4" fmla="*/ 614363 h 671513"/>
              <a:gd name="connsiteX5" fmla="*/ 897732 w 897732"/>
              <a:gd name="connsiteY5" fmla="*/ 52388 h 671513"/>
              <a:gd name="connsiteX6" fmla="*/ 828675 w 897732"/>
              <a:gd name="connsiteY6" fmla="*/ 0 h 671513"/>
              <a:gd name="connsiteX7" fmla="*/ 45244 w 897732"/>
              <a:gd name="connsiteY7" fmla="*/ 261938 h 671513"/>
              <a:gd name="connsiteX8" fmla="*/ 0 w 897732"/>
              <a:gd name="connsiteY8" fmla="*/ 314325 h 671513"/>
              <a:gd name="connsiteX0" fmla="*/ 0 w 902120"/>
              <a:gd name="connsiteY0" fmla="*/ 321495 h 678683"/>
              <a:gd name="connsiteX1" fmla="*/ 0 w 902120"/>
              <a:gd name="connsiteY1" fmla="*/ 614389 h 678683"/>
              <a:gd name="connsiteX2" fmla="*/ 54769 w 902120"/>
              <a:gd name="connsiteY2" fmla="*/ 678683 h 678683"/>
              <a:gd name="connsiteX3" fmla="*/ 840582 w 902120"/>
              <a:gd name="connsiteY3" fmla="*/ 678683 h 678683"/>
              <a:gd name="connsiteX4" fmla="*/ 897732 w 902120"/>
              <a:gd name="connsiteY4" fmla="*/ 621533 h 678683"/>
              <a:gd name="connsiteX5" fmla="*/ 897732 w 902120"/>
              <a:gd name="connsiteY5" fmla="*/ 59558 h 678683"/>
              <a:gd name="connsiteX6" fmla="*/ 828675 w 902120"/>
              <a:gd name="connsiteY6" fmla="*/ 7170 h 678683"/>
              <a:gd name="connsiteX7" fmla="*/ 45244 w 902120"/>
              <a:gd name="connsiteY7" fmla="*/ 269108 h 678683"/>
              <a:gd name="connsiteX8" fmla="*/ 0 w 902120"/>
              <a:gd name="connsiteY8" fmla="*/ 321495 h 678683"/>
              <a:gd name="connsiteX0" fmla="*/ 0 w 903259"/>
              <a:gd name="connsiteY0" fmla="*/ 334803 h 691991"/>
              <a:gd name="connsiteX1" fmla="*/ 0 w 903259"/>
              <a:gd name="connsiteY1" fmla="*/ 627697 h 691991"/>
              <a:gd name="connsiteX2" fmla="*/ 54769 w 903259"/>
              <a:gd name="connsiteY2" fmla="*/ 691991 h 691991"/>
              <a:gd name="connsiteX3" fmla="*/ 840582 w 903259"/>
              <a:gd name="connsiteY3" fmla="*/ 691991 h 691991"/>
              <a:gd name="connsiteX4" fmla="*/ 897732 w 903259"/>
              <a:gd name="connsiteY4" fmla="*/ 634841 h 691991"/>
              <a:gd name="connsiteX5" fmla="*/ 897732 w 903259"/>
              <a:gd name="connsiteY5" fmla="*/ 72866 h 691991"/>
              <a:gd name="connsiteX6" fmla="*/ 828675 w 903259"/>
              <a:gd name="connsiteY6" fmla="*/ 20478 h 691991"/>
              <a:gd name="connsiteX7" fmla="*/ 45244 w 903259"/>
              <a:gd name="connsiteY7" fmla="*/ 282416 h 691991"/>
              <a:gd name="connsiteX8" fmla="*/ 0 w 903259"/>
              <a:gd name="connsiteY8" fmla="*/ 334803 h 691991"/>
              <a:gd name="connsiteX0" fmla="*/ 0 w 902430"/>
              <a:gd name="connsiteY0" fmla="*/ 326084 h 683272"/>
              <a:gd name="connsiteX1" fmla="*/ 0 w 902430"/>
              <a:gd name="connsiteY1" fmla="*/ 618978 h 683272"/>
              <a:gd name="connsiteX2" fmla="*/ 54769 w 902430"/>
              <a:gd name="connsiteY2" fmla="*/ 683272 h 683272"/>
              <a:gd name="connsiteX3" fmla="*/ 840582 w 902430"/>
              <a:gd name="connsiteY3" fmla="*/ 683272 h 683272"/>
              <a:gd name="connsiteX4" fmla="*/ 897732 w 902430"/>
              <a:gd name="connsiteY4" fmla="*/ 626122 h 683272"/>
              <a:gd name="connsiteX5" fmla="*/ 897732 w 902430"/>
              <a:gd name="connsiteY5" fmla="*/ 64147 h 683272"/>
              <a:gd name="connsiteX6" fmla="*/ 828675 w 902430"/>
              <a:gd name="connsiteY6" fmla="*/ 11759 h 683272"/>
              <a:gd name="connsiteX7" fmla="*/ 45244 w 902430"/>
              <a:gd name="connsiteY7" fmla="*/ 273697 h 683272"/>
              <a:gd name="connsiteX8" fmla="*/ 0 w 902430"/>
              <a:gd name="connsiteY8" fmla="*/ 326084 h 683272"/>
              <a:gd name="connsiteX0" fmla="*/ 0 w 898864"/>
              <a:gd name="connsiteY0" fmla="*/ 327341 h 684529"/>
              <a:gd name="connsiteX1" fmla="*/ 0 w 898864"/>
              <a:gd name="connsiteY1" fmla="*/ 620235 h 684529"/>
              <a:gd name="connsiteX2" fmla="*/ 54769 w 898864"/>
              <a:gd name="connsiteY2" fmla="*/ 684529 h 684529"/>
              <a:gd name="connsiteX3" fmla="*/ 840582 w 898864"/>
              <a:gd name="connsiteY3" fmla="*/ 684529 h 684529"/>
              <a:gd name="connsiteX4" fmla="*/ 897732 w 898864"/>
              <a:gd name="connsiteY4" fmla="*/ 627379 h 684529"/>
              <a:gd name="connsiteX5" fmla="*/ 897732 w 898864"/>
              <a:gd name="connsiteY5" fmla="*/ 65404 h 684529"/>
              <a:gd name="connsiteX6" fmla="*/ 828675 w 898864"/>
              <a:gd name="connsiteY6" fmla="*/ 13016 h 684529"/>
              <a:gd name="connsiteX7" fmla="*/ 45244 w 898864"/>
              <a:gd name="connsiteY7" fmla="*/ 274954 h 684529"/>
              <a:gd name="connsiteX8" fmla="*/ 0 w 898864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1654 w 902516"/>
              <a:gd name="connsiteY0" fmla="*/ 327341 h 684529"/>
              <a:gd name="connsiteX1" fmla="*/ 1654 w 902516"/>
              <a:gd name="connsiteY1" fmla="*/ 620235 h 684529"/>
              <a:gd name="connsiteX2" fmla="*/ 56423 w 902516"/>
              <a:gd name="connsiteY2" fmla="*/ 684529 h 684529"/>
              <a:gd name="connsiteX3" fmla="*/ 842236 w 902516"/>
              <a:gd name="connsiteY3" fmla="*/ 684529 h 684529"/>
              <a:gd name="connsiteX4" fmla="*/ 899386 w 902516"/>
              <a:gd name="connsiteY4" fmla="*/ 627379 h 684529"/>
              <a:gd name="connsiteX5" fmla="*/ 899386 w 902516"/>
              <a:gd name="connsiteY5" fmla="*/ 65404 h 684529"/>
              <a:gd name="connsiteX6" fmla="*/ 830329 w 902516"/>
              <a:gd name="connsiteY6" fmla="*/ 13016 h 684529"/>
              <a:gd name="connsiteX7" fmla="*/ 46898 w 902516"/>
              <a:gd name="connsiteY7" fmla="*/ 274954 h 684529"/>
              <a:gd name="connsiteX8" fmla="*/ 1654 w 902516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501 w 901363"/>
              <a:gd name="connsiteY0" fmla="*/ 327341 h 684529"/>
              <a:gd name="connsiteX1" fmla="*/ 501 w 901363"/>
              <a:gd name="connsiteY1" fmla="*/ 620235 h 684529"/>
              <a:gd name="connsiteX2" fmla="*/ 55270 w 901363"/>
              <a:gd name="connsiteY2" fmla="*/ 684529 h 684529"/>
              <a:gd name="connsiteX3" fmla="*/ 841083 w 901363"/>
              <a:gd name="connsiteY3" fmla="*/ 684529 h 684529"/>
              <a:gd name="connsiteX4" fmla="*/ 898233 w 901363"/>
              <a:gd name="connsiteY4" fmla="*/ 627379 h 684529"/>
              <a:gd name="connsiteX5" fmla="*/ 898233 w 901363"/>
              <a:gd name="connsiteY5" fmla="*/ 65404 h 684529"/>
              <a:gd name="connsiteX6" fmla="*/ 829176 w 901363"/>
              <a:gd name="connsiteY6" fmla="*/ 13016 h 684529"/>
              <a:gd name="connsiteX7" fmla="*/ 45745 w 901363"/>
              <a:gd name="connsiteY7" fmla="*/ 274954 h 684529"/>
              <a:gd name="connsiteX8" fmla="*/ 501 w 901363"/>
              <a:gd name="connsiteY8" fmla="*/ 327341 h 684529"/>
              <a:gd name="connsiteX0" fmla="*/ 712 w 901574"/>
              <a:gd name="connsiteY0" fmla="*/ 327341 h 688517"/>
              <a:gd name="connsiteX1" fmla="*/ 712 w 901574"/>
              <a:gd name="connsiteY1" fmla="*/ 620235 h 688517"/>
              <a:gd name="connsiteX2" fmla="*/ 55481 w 901574"/>
              <a:gd name="connsiteY2" fmla="*/ 684529 h 688517"/>
              <a:gd name="connsiteX3" fmla="*/ 841294 w 901574"/>
              <a:gd name="connsiteY3" fmla="*/ 684529 h 688517"/>
              <a:gd name="connsiteX4" fmla="*/ 898444 w 901574"/>
              <a:gd name="connsiteY4" fmla="*/ 627379 h 688517"/>
              <a:gd name="connsiteX5" fmla="*/ 898444 w 901574"/>
              <a:gd name="connsiteY5" fmla="*/ 65404 h 688517"/>
              <a:gd name="connsiteX6" fmla="*/ 829387 w 901574"/>
              <a:gd name="connsiteY6" fmla="*/ 13016 h 688517"/>
              <a:gd name="connsiteX7" fmla="*/ 45956 w 901574"/>
              <a:gd name="connsiteY7" fmla="*/ 274954 h 688517"/>
              <a:gd name="connsiteX8" fmla="*/ 712 w 901574"/>
              <a:gd name="connsiteY8" fmla="*/ 327341 h 688517"/>
              <a:gd name="connsiteX0" fmla="*/ 892 w 901754"/>
              <a:gd name="connsiteY0" fmla="*/ 327341 h 684529"/>
              <a:gd name="connsiteX1" fmla="*/ 892 w 901754"/>
              <a:gd name="connsiteY1" fmla="*/ 620235 h 684529"/>
              <a:gd name="connsiteX2" fmla="*/ 55661 w 901754"/>
              <a:gd name="connsiteY2" fmla="*/ 684529 h 684529"/>
              <a:gd name="connsiteX3" fmla="*/ 841474 w 901754"/>
              <a:gd name="connsiteY3" fmla="*/ 684529 h 684529"/>
              <a:gd name="connsiteX4" fmla="*/ 898624 w 901754"/>
              <a:gd name="connsiteY4" fmla="*/ 627379 h 684529"/>
              <a:gd name="connsiteX5" fmla="*/ 898624 w 901754"/>
              <a:gd name="connsiteY5" fmla="*/ 65404 h 684529"/>
              <a:gd name="connsiteX6" fmla="*/ 829567 w 901754"/>
              <a:gd name="connsiteY6" fmla="*/ 13016 h 684529"/>
              <a:gd name="connsiteX7" fmla="*/ 46136 w 901754"/>
              <a:gd name="connsiteY7" fmla="*/ 274954 h 684529"/>
              <a:gd name="connsiteX8" fmla="*/ 892 w 901754"/>
              <a:gd name="connsiteY8" fmla="*/ 327341 h 684529"/>
              <a:gd name="connsiteX0" fmla="*/ 478 w 901340"/>
              <a:gd name="connsiteY0" fmla="*/ 327341 h 684529"/>
              <a:gd name="connsiteX1" fmla="*/ 478 w 901340"/>
              <a:gd name="connsiteY1" fmla="*/ 620235 h 684529"/>
              <a:gd name="connsiteX2" fmla="*/ 55247 w 901340"/>
              <a:gd name="connsiteY2" fmla="*/ 684529 h 684529"/>
              <a:gd name="connsiteX3" fmla="*/ 841060 w 901340"/>
              <a:gd name="connsiteY3" fmla="*/ 684529 h 684529"/>
              <a:gd name="connsiteX4" fmla="*/ 898210 w 901340"/>
              <a:gd name="connsiteY4" fmla="*/ 627379 h 684529"/>
              <a:gd name="connsiteX5" fmla="*/ 898210 w 901340"/>
              <a:gd name="connsiteY5" fmla="*/ 65404 h 684529"/>
              <a:gd name="connsiteX6" fmla="*/ 829153 w 901340"/>
              <a:gd name="connsiteY6" fmla="*/ 13016 h 684529"/>
              <a:gd name="connsiteX7" fmla="*/ 45722 w 901340"/>
              <a:gd name="connsiteY7" fmla="*/ 274954 h 684529"/>
              <a:gd name="connsiteX8" fmla="*/ 478 w 901340"/>
              <a:gd name="connsiteY8" fmla="*/ 327341 h 684529"/>
              <a:gd name="connsiteX0" fmla="*/ 268 w 901130"/>
              <a:gd name="connsiteY0" fmla="*/ 327341 h 689292"/>
              <a:gd name="connsiteX1" fmla="*/ 268 w 901130"/>
              <a:gd name="connsiteY1" fmla="*/ 620235 h 689292"/>
              <a:gd name="connsiteX2" fmla="*/ 93137 w 901130"/>
              <a:gd name="connsiteY2" fmla="*/ 689292 h 689292"/>
              <a:gd name="connsiteX3" fmla="*/ 840850 w 901130"/>
              <a:gd name="connsiteY3" fmla="*/ 684529 h 689292"/>
              <a:gd name="connsiteX4" fmla="*/ 898000 w 901130"/>
              <a:gd name="connsiteY4" fmla="*/ 627379 h 689292"/>
              <a:gd name="connsiteX5" fmla="*/ 898000 w 901130"/>
              <a:gd name="connsiteY5" fmla="*/ 65404 h 689292"/>
              <a:gd name="connsiteX6" fmla="*/ 828943 w 901130"/>
              <a:gd name="connsiteY6" fmla="*/ 13016 h 689292"/>
              <a:gd name="connsiteX7" fmla="*/ 45512 w 901130"/>
              <a:gd name="connsiteY7" fmla="*/ 274954 h 689292"/>
              <a:gd name="connsiteX8" fmla="*/ 268 w 901130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1075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8219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8219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7750"/>
              <a:gd name="connsiteY0" fmla="*/ 327341 h 689292"/>
              <a:gd name="connsiteX1" fmla="*/ 493 w 907750"/>
              <a:gd name="connsiteY1" fmla="*/ 620235 h 689292"/>
              <a:gd name="connsiteX2" fmla="*/ 93362 w 907750"/>
              <a:gd name="connsiteY2" fmla="*/ 689292 h 689292"/>
              <a:gd name="connsiteX3" fmla="*/ 848219 w 907750"/>
              <a:gd name="connsiteY3" fmla="*/ 684529 h 689292"/>
              <a:gd name="connsiteX4" fmla="*/ 907750 w 907750"/>
              <a:gd name="connsiteY4" fmla="*/ 627379 h 689292"/>
              <a:gd name="connsiteX5" fmla="*/ 898225 w 907750"/>
              <a:gd name="connsiteY5" fmla="*/ 65404 h 689292"/>
              <a:gd name="connsiteX6" fmla="*/ 829168 w 907750"/>
              <a:gd name="connsiteY6" fmla="*/ 13016 h 689292"/>
              <a:gd name="connsiteX7" fmla="*/ 45737 w 907750"/>
              <a:gd name="connsiteY7" fmla="*/ 274954 h 689292"/>
              <a:gd name="connsiteX8" fmla="*/ 493 w 907750"/>
              <a:gd name="connsiteY8" fmla="*/ 327341 h 689292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9294"/>
              <a:gd name="connsiteY0" fmla="*/ 328690 h 690641"/>
              <a:gd name="connsiteX1" fmla="*/ 493 w 909294"/>
              <a:gd name="connsiteY1" fmla="*/ 621584 h 690641"/>
              <a:gd name="connsiteX2" fmla="*/ 93362 w 909294"/>
              <a:gd name="connsiteY2" fmla="*/ 690641 h 690641"/>
              <a:gd name="connsiteX3" fmla="*/ 848219 w 909294"/>
              <a:gd name="connsiteY3" fmla="*/ 685878 h 690641"/>
              <a:gd name="connsiteX4" fmla="*/ 907750 w 909294"/>
              <a:gd name="connsiteY4" fmla="*/ 628728 h 690641"/>
              <a:gd name="connsiteX5" fmla="*/ 898225 w 909294"/>
              <a:gd name="connsiteY5" fmla="*/ 66753 h 690641"/>
              <a:gd name="connsiteX6" fmla="*/ 829168 w 909294"/>
              <a:gd name="connsiteY6" fmla="*/ 14365 h 690641"/>
              <a:gd name="connsiteX7" fmla="*/ 45737 w 909294"/>
              <a:gd name="connsiteY7" fmla="*/ 276303 h 690641"/>
              <a:gd name="connsiteX8" fmla="*/ 493 w 909294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578722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10346"/>
              <a:gd name="connsiteY0" fmla="*/ 328690 h 690641"/>
              <a:gd name="connsiteX1" fmla="*/ 493 w 910346"/>
              <a:gd name="connsiteY1" fmla="*/ 621584 h 690641"/>
              <a:gd name="connsiteX2" fmla="*/ 93362 w 910346"/>
              <a:gd name="connsiteY2" fmla="*/ 690641 h 690641"/>
              <a:gd name="connsiteX3" fmla="*/ 848219 w 910346"/>
              <a:gd name="connsiteY3" fmla="*/ 685878 h 690641"/>
              <a:gd name="connsiteX4" fmla="*/ 907750 w 910346"/>
              <a:gd name="connsiteY4" fmla="*/ 578722 h 690641"/>
              <a:gd name="connsiteX5" fmla="*/ 898225 w 910346"/>
              <a:gd name="connsiteY5" fmla="*/ 66753 h 690641"/>
              <a:gd name="connsiteX6" fmla="*/ 829168 w 910346"/>
              <a:gd name="connsiteY6" fmla="*/ 14365 h 690641"/>
              <a:gd name="connsiteX7" fmla="*/ 45737 w 910346"/>
              <a:gd name="connsiteY7" fmla="*/ 276303 h 690641"/>
              <a:gd name="connsiteX8" fmla="*/ 493 w 910346"/>
              <a:gd name="connsiteY8" fmla="*/ 328690 h 690641"/>
              <a:gd name="connsiteX0" fmla="*/ 493 w 908243"/>
              <a:gd name="connsiteY0" fmla="*/ 328690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28690 h 690641"/>
              <a:gd name="connsiteX0" fmla="*/ 493 w 908243"/>
              <a:gd name="connsiteY0" fmla="*/ 359647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59647 h 690641"/>
              <a:gd name="connsiteX0" fmla="*/ 493 w 908243"/>
              <a:gd name="connsiteY0" fmla="*/ 354885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54885 h 690641"/>
              <a:gd name="connsiteX0" fmla="*/ 1323 w 909073"/>
              <a:gd name="connsiteY0" fmla="*/ 354885 h 690641"/>
              <a:gd name="connsiteX1" fmla="*/ 1323 w 909073"/>
              <a:gd name="connsiteY1" fmla="*/ 621584 h 690641"/>
              <a:gd name="connsiteX2" fmla="*/ 94192 w 909073"/>
              <a:gd name="connsiteY2" fmla="*/ 690641 h 690641"/>
              <a:gd name="connsiteX3" fmla="*/ 849049 w 909073"/>
              <a:gd name="connsiteY3" fmla="*/ 685878 h 690641"/>
              <a:gd name="connsiteX4" fmla="*/ 908580 w 909073"/>
              <a:gd name="connsiteY4" fmla="*/ 578722 h 690641"/>
              <a:gd name="connsiteX5" fmla="*/ 899055 w 909073"/>
              <a:gd name="connsiteY5" fmla="*/ 66753 h 690641"/>
              <a:gd name="connsiteX6" fmla="*/ 829998 w 909073"/>
              <a:gd name="connsiteY6" fmla="*/ 14365 h 690641"/>
              <a:gd name="connsiteX7" fmla="*/ 46567 w 909073"/>
              <a:gd name="connsiteY7" fmla="*/ 276303 h 690641"/>
              <a:gd name="connsiteX8" fmla="*/ 1323 w 909073"/>
              <a:gd name="connsiteY8" fmla="*/ 354885 h 690641"/>
              <a:gd name="connsiteX0" fmla="*/ 494 w 908244"/>
              <a:gd name="connsiteY0" fmla="*/ 354885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54885 h 690641"/>
              <a:gd name="connsiteX0" fmla="*/ 1322 w 909072"/>
              <a:gd name="connsiteY0" fmla="*/ 354885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54885 h 690641"/>
              <a:gd name="connsiteX0" fmla="*/ 494 w 908244"/>
              <a:gd name="connsiteY0" fmla="*/ 354885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54885 h 690641"/>
              <a:gd name="connsiteX0" fmla="*/ 1322 w 909072"/>
              <a:gd name="connsiteY0" fmla="*/ 354885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54885 h 690641"/>
              <a:gd name="connsiteX0" fmla="*/ 1322 w 909072"/>
              <a:gd name="connsiteY0" fmla="*/ 385842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595390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920 w 908670"/>
              <a:gd name="connsiteY0" fmla="*/ 385842 h 690641"/>
              <a:gd name="connsiteX1" fmla="*/ 920 w 908670"/>
              <a:gd name="connsiteY1" fmla="*/ 595390 h 690641"/>
              <a:gd name="connsiteX2" fmla="*/ 93789 w 908670"/>
              <a:gd name="connsiteY2" fmla="*/ 690641 h 690641"/>
              <a:gd name="connsiteX3" fmla="*/ 848646 w 908670"/>
              <a:gd name="connsiteY3" fmla="*/ 685878 h 690641"/>
              <a:gd name="connsiteX4" fmla="*/ 908177 w 908670"/>
              <a:gd name="connsiteY4" fmla="*/ 578722 h 690641"/>
              <a:gd name="connsiteX5" fmla="*/ 898652 w 908670"/>
              <a:gd name="connsiteY5" fmla="*/ 66753 h 690641"/>
              <a:gd name="connsiteX6" fmla="*/ 829595 w 908670"/>
              <a:gd name="connsiteY6" fmla="*/ 14365 h 690641"/>
              <a:gd name="connsiteX7" fmla="*/ 46164 w 908670"/>
              <a:gd name="connsiteY7" fmla="*/ 276303 h 690641"/>
              <a:gd name="connsiteX8" fmla="*/ 920 w 908670"/>
              <a:gd name="connsiteY8" fmla="*/ 385842 h 690641"/>
              <a:gd name="connsiteX0" fmla="*/ 882 w 908632"/>
              <a:gd name="connsiteY0" fmla="*/ 385842 h 694528"/>
              <a:gd name="connsiteX1" fmla="*/ 882 w 908632"/>
              <a:gd name="connsiteY1" fmla="*/ 595390 h 694528"/>
              <a:gd name="connsiteX2" fmla="*/ 93751 w 908632"/>
              <a:gd name="connsiteY2" fmla="*/ 690641 h 694528"/>
              <a:gd name="connsiteX3" fmla="*/ 848608 w 908632"/>
              <a:gd name="connsiteY3" fmla="*/ 685878 h 694528"/>
              <a:gd name="connsiteX4" fmla="*/ 908139 w 908632"/>
              <a:gd name="connsiteY4" fmla="*/ 578722 h 694528"/>
              <a:gd name="connsiteX5" fmla="*/ 898614 w 908632"/>
              <a:gd name="connsiteY5" fmla="*/ 66753 h 694528"/>
              <a:gd name="connsiteX6" fmla="*/ 829557 w 908632"/>
              <a:gd name="connsiteY6" fmla="*/ 14365 h 694528"/>
              <a:gd name="connsiteX7" fmla="*/ 46126 w 908632"/>
              <a:gd name="connsiteY7" fmla="*/ 276303 h 694528"/>
              <a:gd name="connsiteX8" fmla="*/ 882 w 908632"/>
              <a:gd name="connsiteY8" fmla="*/ 385842 h 694528"/>
              <a:gd name="connsiteX0" fmla="*/ 882 w 908632"/>
              <a:gd name="connsiteY0" fmla="*/ 385842 h 691355"/>
              <a:gd name="connsiteX1" fmla="*/ 882 w 908632"/>
              <a:gd name="connsiteY1" fmla="*/ 595390 h 691355"/>
              <a:gd name="connsiteX2" fmla="*/ 93751 w 908632"/>
              <a:gd name="connsiteY2" fmla="*/ 690641 h 691355"/>
              <a:gd name="connsiteX3" fmla="*/ 848608 w 908632"/>
              <a:gd name="connsiteY3" fmla="*/ 685878 h 691355"/>
              <a:gd name="connsiteX4" fmla="*/ 908139 w 908632"/>
              <a:gd name="connsiteY4" fmla="*/ 578722 h 691355"/>
              <a:gd name="connsiteX5" fmla="*/ 898614 w 908632"/>
              <a:gd name="connsiteY5" fmla="*/ 66753 h 691355"/>
              <a:gd name="connsiteX6" fmla="*/ 829557 w 908632"/>
              <a:gd name="connsiteY6" fmla="*/ 14365 h 691355"/>
              <a:gd name="connsiteX7" fmla="*/ 46126 w 908632"/>
              <a:gd name="connsiteY7" fmla="*/ 276303 h 691355"/>
              <a:gd name="connsiteX8" fmla="*/ 882 w 908632"/>
              <a:gd name="connsiteY8" fmla="*/ 385842 h 691355"/>
              <a:gd name="connsiteX0" fmla="*/ 882 w 908632"/>
              <a:gd name="connsiteY0" fmla="*/ 385842 h 690641"/>
              <a:gd name="connsiteX1" fmla="*/ 882 w 908632"/>
              <a:gd name="connsiteY1" fmla="*/ 595390 h 690641"/>
              <a:gd name="connsiteX2" fmla="*/ 93751 w 908632"/>
              <a:gd name="connsiteY2" fmla="*/ 690641 h 690641"/>
              <a:gd name="connsiteX3" fmla="*/ 848608 w 908632"/>
              <a:gd name="connsiteY3" fmla="*/ 685878 h 690641"/>
              <a:gd name="connsiteX4" fmla="*/ 908139 w 908632"/>
              <a:gd name="connsiteY4" fmla="*/ 578722 h 690641"/>
              <a:gd name="connsiteX5" fmla="*/ 898614 w 908632"/>
              <a:gd name="connsiteY5" fmla="*/ 66753 h 690641"/>
              <a:gd name="connsiteX6" fmla="*/ 829557 w 908632"/>
              <a:gd name="connsiteY6" fmla="*/ 14365 h 690641"/>
              <a:gd name="connsiteX7" fmla="*/ 46126 w 908632"/>
              <a:gd name="connsiteY7" fmla="*/ 276303 h 690641"/>
              <a:gd name="connsiteX8" fmla="*/ 882 w 908632"/>
              <a:gd name="connsiteY8" fmla="*/ 385842 h 690641"/>
              <a:gd name="connsiteX0" fmla="*/ 655 w 908405"/>
              <a:gd name="connsiteY0" fmla="*/ 385842 h 690641"/>
              <a:gd name="connsiteX1" fmla="*/ 655 w 908405"/>
              <a:gd name="connsiteY1" fmla="*/ 595390 h 690641"/>
              <a:gd name="connsiteX2" fmla="*/ 112574 w 908405"/>
              <a:gd name="connsiteY2" fmla="*/ 690641 h 690641"/>
              <a:gd name="connsiteX3" fmla="*/ 848381 w 908405"/>
              <a:gd name="connsiteY3" fmla="*/ 685878 h 690641"/>
              <a:gd name="connsiteX4" fmla="*/ 907912 w 908405"/>
              <a:gd name="connsiteY4" fmla="*/ 578722 h 690641"/>
              <a:gd name="connsiteX5" fmla="*/ 898387 w 908405"/>
              <a:gd name="connsiteY5" fmla="*/ 66753 h 690641"/>
              <a:gd name="connsiteX6" fmla="*/ 829330 w 908405"/>
              <a:gd name="connsiteY6" fmla="*/ 14365 h 690641"/>
              <a:gd name="connsiteX7" fmla="*/ 45899 w 908405"/>
              <a:gd name="connsiteY7" fmla="*/ 276303 h 690641"/>
              <a:gd name="connsiteX8" fmla="*/ 655 w 908405"/>
              <a:gd name="connsiteY8" fmla="*/ 385842 h 690641"/>
              <a:gd name="connsiteX0" fmla="*/ 807 w 908557"/>
              <a:gd name="connsiteY0" fmla="*/ 385842 h 692203"/>
              <a:gd name="connsiteX1" fmla="*/ 807 w 908557"/>
              <a:gd name="connsiteY1" fmla="*/ 595390 h 692203"/>
              <a:gd name="connsiteX2" fmla="*/ 112726 w 908557"/>
              <a:gd name="connsiteY2" fmla="*/ 690641 h 692203"/>
              <a:gd name="connsiteX3" fmla="*/ 848533 w 908557"/>
              <a:gd name="connsiteY3" fmla="*/ 685878 h 692203"/>
              <a:gd name="connsiteX4" fmla="*/ 908064 w 908557"/>
              <a:gd name="connsiteY4" fmla="*/ 578722 h 692203"/>
              <a:gd name="connsiteX5" fmla="*/ 898539 w 908557"/>
              <a:gd name="connsiteY5" fmla="*/ 66753 h 692203"/>
              <a:gd name="connsiteX6" fmla="*/ 829482 w 908557"/>
              <a:gd name="connsiteY6" fmla="*/ 14365 h 692203"/>
              <a:gd name="connsiteX7" fmla="*/ 46051 w 908557"/>
              <a:gd name="connsiteY7" fmla="*/ 276303 h 692203"/>
              <a:gd name="connsiteX8" fmla="*/ 807 w 908557"/>
              <a:gd name="connsiteY8" fmla="*/ 385842 h 692203"/>
              <a:gd name="connsiteX0" fmla="*/ 699 w 908449"/>
              <a:gd name="connsiteY0" fmla="*/ 385842 h 692203"/>
              <a:gd name="connsiteX1" fmla="*/ 699 w 908449"/>
              <a:gd name="connsiteY1" fmla="*/ 595390 h 692203"/>
              <a:gd name="connsiteX2" fmla="*/ 112618 w 908449"/>
              <a:gd name="connsiteY2" fmla="*/ 690641 h 692203"/>
              <a:gd name="connsiteX3" fmla="*/ 848425 w 908449"/>
              <a:gd name="connsiteY3" fmla="*/ 685878 h 692203"/>
              <a:gd name="connsiteX4" fmla="*/ 907956 w 908449"/>
              <a:gd name="connsiteY4" fmla="*/ 578722 h 692203"/>
              <a:gd name="connsiteX5" fmla="*/ 898431 w 908449"/>
              <a:gd name="connsiteY5" fmla="*/ 66753 h 692203"/>
              <a:gd name="connsiteX6" fmla="*/ 829374 w 908449"/>
              <a:gd name="connsiteY6" fmla="*/ 14365 h 692203"/>
              <a:gd name="connsiteX7" fmla="*/ 45943 w 908449"/>
              <a:gd name="connsiteY7" fmla="*/ 276303 h 692203"/>
              <a:gd name="connsiteX8" fmla="*/ 699 w 908449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0534"/>
              <a:gd name="connsiteY0" fmla="*/ 386399 h 692760"/>
              <a:gd name="connsiteX1" fmla="*/ 699 w 910534"/>
              <a:gd name="connsiteY1" fmla="*/ 595947 h 692760"/>
              <a:gd name="connsiteX2" fmla="*/ 112618 w 910534"/>
              <a:gd name="connsiteY2" fmla="*/ 691198 h 692760"/>
              <a:gd name="connsiteX3" fmla="*/ 848425 w 910534"/>
              <a:gd name="connsiteY3" fmla="*/ 686435 h 692760"/>
              <a:gd name="connsiteX4" fmla="*/ 907956 w 910534"/>
              <a:gd name="connsiteY4" fmla="*/ 579279 h 692760"/>
              <a:gd name="connsiteX5" fmla="*/ 910534 w 910534"/>
              <a:gd name="connsiteY5" fmla="*/ 67310 h 692760"/>
              <a:gd name="connsiteX6" fmla="*/ 829374 w 910534"/>
              <a:gd name="connsiteY6" fmla="*/ 14922 h 692760"/>
              <a:gd name="connsiteX7" fmla="*/ 45943 w 910534"/>
              <a:gd name="connsiteY7" fmla="*/ 276860 h 692760"/>
              <a:gd name="connsiteX8" fmla="*/ 699 w 910534"/>
              <a:gd name="connsiteY8" fmla="*/ 386399 h 692760"/>
              <a:gd name="connsiteX0" fmla="*/ 699 w 910534"/>
              <a:gd name="connsiteY0" fmla="*/ 384791 h 691152"/>
              <a:gd name="connsiteX1" fmla="*/ 699 w 910534"/>
              <a:gd name="connsiteY1" fmla="*/ 594339 h 691152"/>
              <a:gd name="connsiteX2" fmla="*/ 112618 w 910534"/>
              <a:gd name="connsiteY2" fmla="*/ 689590 h 691152"/>
              <a:gd name="connsiteX3" fmla="*/ 848425 w 910534"/>
              <a:gd name="connsiteY3" fmla="*/ 684827 h 691152"/>
              <a:gd name="connsiteX4" fmla="*/ 907956 w 910534"/>
              <a:gd name="connsiteY4" fmla="*/ 577671 h 691152"/>
              <a:gd name="connsiteX5" fmla="*/ 910534 w 910534"/>
              <a:gd name="connsiteY5" fmla="*/ 65702 h 691152"/>
              <a:gd name="connsiteX6" fmla="*/ 829374 w 910534"/>
              <a:gd name="connsiteY6" fmla="*/ 13314 h 691152"/>
              <a:gd name="connsiteX7" fmla="*/ 45943 w 910534"/>
              <a:gd name="connsiteY7" fmla="*/ 275252 h 691152"/>
              <a:gd name="connsiteX8" fmla="*/ 699 w 910534"/>
              <a:gd name="connsiteY8" fmla="*/ 384791 h 691152"/>
              <a:gd name="connsiteX0" fmla="*/ 699 w 910534"/>
              <a:gd name="connsiteY0" fmla="*/ 384791 h 691152"/>
              <a:gd name="connsiteX1" fmla="*/ 699 w 910534"/>
              <a:gd name="connsiteY1" fmla="*/ 594339 h 691152"/>
              <a:gd name="connsiteX2" fmla="*/ 112618 w 910534"/>
              <a:gd name="connsiteY2" fmla="*/ 689590 h 691152"/>
              <a:gd name="connsiteX3" fmla="*/ 848425 w 910534"/>
              <a:gd name="connsiteY3" fmla="*/ 684827 h 691152"/>
              <a:gd name="connsiteX4" fmla="*/ 907956 w 910534"/>
              <a:gd name="connsiteY4" fmla="*/ 577671 h 691152"/>
              <a:gd name="connsiteX5" fmla="*/ 910534 w 910534"/>
              <a:gd name="connsiteY5" fmla="*/ 65702 h 691152"/>
              <a:gd name="connsiteX6" fmla="*/ 829374 w 910534"/>
              <a:gd name="connsiteY6" fmla="*/ 13314 h 691152"/>
              <a:gd name="connsiteX7" fmla="*/ 45943 w 910534"/>
              <a:gd name="connsiteY7" fmla="*/ 275252 h 691152"/>
              <a:gd name="connsiteX8" fmla="*/ 699 w 910534"/>
              <a:gd name="connsiteY8" fmla="*/ 384791 h 691152"/>
              <a:gd name="connsiteX0" fmla="*/ 264 w 910099"/>
              <a:gd name="connsiteY0" fmla="*/ 384791 h 691326"/>
              <a:gd name="connsiteX1" fmla="*/ 264 w 910099"/>
              <a:gd name="connsiteY1" fmla="*/ 594339 h 691326"/>
              <a:gd name="connsiteX2" fmla="*/ 112183 w 910099"/>
              <a:gd name="connsiteY2" fmla="*/ 689590 h 691326"/>
              <a:gd name="connsiteX3" fmla="*/ 847990 w 910099"/>
              <a:gd name="connsiteY3" fmla="*/ 684827 h 691326"/>
              <a:gd name="connsiteX4" fmla="*/ 907521 w 910099"/>
              <a:gd name="connsiteY4" fmla="*/ 577671 h 691326"/>
              <a:gd name="connsiteX5" fmla="*/ 910099 w 910099"/>
              <a:gd name="connsiteY5" fmla="*/ 65702 h 691326"/>
              <a:gd name="connsiteX6" fmla="*/ 828939 w 910099"/>
              <a:gd name="connsiteY6" fmla="*/ 13314 h 691326"/>
              <a:gd name="connsiteX7" fmla="*/ 45508 w 910099"/>
              <a:gd name="connsiteY7" fmla="*/ 275252 h 691326"/>
              <a:gd name="connsiteX8" fmla="*/ 264 w 910099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365 w 910200"/>
              <a:gd name="connsiteY0" fmla="*/ 384791 h 691326"/>
              <a:gd name="connsiteX1" fmla="*/ 365 w 910200"/>
              <a:gd name="connsiteY1" fmla="*/ 594339 h 691326"/>
              <a:gd name="connsiteX2" fmla="*/ 112284 w 910200"/>
              <a:gd name="connsiteY2" fmla="*/ 689590 h 691326"/>
              <a:gd name="connsiteX3" fmla="*/ 848091 w 910200"/>
              <a:gd name="connsiteY3" fmla="*/ 684827 h 691326"/>
              <a:gd name="connsiteX4" fmla="*/ 907622 w 910200"/>
              <a:gd name="connsiteY4" fmla="*/ 577671 h 691326"/>
              <a:gd name="connsiteX5" fmla="*/ 910200 w 910200"/>
              <a:gd name="connsiteY5" fmla="*/ 65702 h 691326"/>
              <a:gd name="connsiteX6" fmla="*/ 829040 w 910200"/>
              <a:gd name="connsiteY6" fmla="*/ 13314 h 691326"/>
              <a:gd name="connsiteX7" fmla="*/ 45609 w 910200"/>
              <a:gd name="connsiteY7" fmla="*/ 275252 h 691326"/>
              <a:gd name="connsiteX8" fmla="*/ 365 w 910200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0 w 909835"/>
              <a:gd name="connsiteY0" fmla="*/ 384791 h 688231"/>
              <a:gd name="connsiteX1" fmla="*/ 0 w 909835"/>
              <a:gd name="connsiteY1" fmla="*/ 594339 h 688231"/>
              <a:gd name="connsiteX2" fmla="*/ 61184 w 909835"/>
              <a:gd name="connsiteY2" fmla="*/ 685911 h 688231"/>
              <a:gd name="connsiteX3" fmla="*/ 847726 w 909835"/>
              <a:gd name="connsiteY3" fmla="*/ 684827 h 688231"/>
              <a:gd name="connsiteX4" fmla="*/ 907257 w 909835"/>
              <a:gd name="connsiteY4" fmla="*/ 577671 h 688231"/>
              <a:gd name="connsiteX5" fmla="*/ 909835 w 909835"/>
              <a:gd name="connsiteY5" fmla="*/ 65702 h 688231"/>
              <a:gd name="connsiteX6" fmla="*/ 828675 w 909835"/>
              <a:gd name="connsiteY6" fmla="*/ 13314 h 688231"/>
              <a:gd name="connsiteX7" fmla="*/ 45244 w 909835"/>
              <a:gd name="connsiteY7" fmla="*/ 275252 h 688231"/>
              <a:gd name="connsiteX8" fmla="*/ 0 w 909835"/>
              <a:gd name="connsiteY8" fmla="*/ 384791 h 688231"/>
              <a:gd name="connsiteX0" fmla="*/ 0 w 909835"/>
              <a:gd name="connsiteY0" fmla="*/ 384791 h 685911"/>
              <a:gd name="connsiteX1" fmla="*/ 0 w 909835"/>
              <a:gd name="connsiteY1" fmla="*/ 594339 h 685911"/>
              <a:gd name="connsiteX2" fmla="*/ 61184 w 909835"/>
              <a:gd name="connsiteY2" fmla="*/ 685911 h 685911"/>
              <a:gd name="connsiteX3" fmla="*/ 847726 w 909835"/>
              <a:gd name="connsiteY3" fmla="*/ 684827 h 685911"/>
              <a:gd name="connsiteX4" fmla="*/ 907257 w 909835"/>
              <a:gd name="connsiteY4" fmla="*/ 577671 h 685911"/>
              <a:gd name="connsiteX5" fmla="*/ 909835 w 909835"/>
              <a:gd name="connsiteY5" fmla="*/ 65702 h 685911"/>
              <a:gd name="connsiteX6" fmla="*/ 828675 w 909835"/>
              <a:gd name="connsiteY6" fmla="*/ 13314 h 685911"/>
              <a:gd name="connsiteX7" fmla="*/ 45244 w 909835"/>
              <a:gd name="connsiteY7" fmla="*/ 275252 h 685911"/>
              <a:gd name="connsiteX8" fmla="*/ 0 w 909835"/>
              <a:gd name="connsiteY8" fmla="*/ 384791 h 685911"/>
              <a:gd name="connsiteX0" fmla="*/ 1990 w 911825"/>
              <a:gd name="connsiteY0" fmla="*/ 384791 h 685911"/>
              <a:gd name="connsiteX1" fmla="*/ 1990 w 911825"/>
              <a:gd name="connsiteY1" fmla="*/ 594339 h 685911"/>
              <a:gd name="connsiteX2" fmla="*/ 63174 w 911825"/>
              <a:gd name="connsiteY2" fmla="*/ 685911 h 685911"/>
              <a:gd name="connsiteX3" fmla="*/ 849716 w 911825"/>
              <a:gd name="connsiteY3" fmla="*/ 684827 h 685911"/>
              <a:gd name="connsiteX4" fmla="*/ 909247 w 911825"/>
              <a:gd name="connsiteY4" fmla="*/ 577671 h 685911"/>
              <a:gd name="connsiteX5" fmla="*/ 911825 w 911825"/>
              <a:gd name="connsiteY5" fmla="*/ 65702 h 685911"/>
              <a:gd name="connsiteX6" fmla="*/ 830665 w 911825"/>
              <a:gd name="connsiteY6" fmla="*/ 13314 h 685911"/>
              <a:gd name="connsiteX7" fmla="*/ 35396 w 911825"/>
              <a:gd name="connsiteY7" fmla="*/ 282118 h 685911"/>
              <a:gd name="connsiteX8" fmla="*/ 1990 w 911825"/>
              <a:gd name="connsiteY8" fmla="*/ 384791 h 685911"/>
              <a:gd name="connsiteX0" fmla="*/ 0 w 909835"/>
              <a:gd name="connsiteY0" fmla="*/ 384791 h 685911"/>
              <a:gd name="connsiteX1" fmla="*/ 0 w 909835"/>
              <a:gd name="connsiteY1" fmla="*/ 594339 h 685911"/>
              <a:gd name="connsiteX2" fmla="*/ 61184 w 909835"/>
              <a:gd name="connsiteY2" fmla="*/ 685911 h 685911"/>
              <a:gd name="connsiteX3" fmla="*/ 847726 w 909835"/>
              <a:gd name="connsiteY3" fmla="*/ 684827 h 685911"/>
              <a:gd name="connsiteX4" fmla="*/ 907257 w 909835"/>
              <a:gd name="connsiteY4" fmla="*/ 577671 h 685911"/>
              <a:gd name="connsiteX5" fmla="*/ 909835 w 909835"/>
              <a:gd name="connsiteY5" fmla="*/ 65702 h 685911"/>
              <a:gd name="connsiteX6" fmla="*/ 828675 w 909835"/>
              <a:gd name="connsiteY6" fmla="*/ 13314 h 685911"/>
              <a:gd name="connsiteX7" fmla="*/ 33406 w 909835"/>
              <a:gd name="connsiteY7" fmla="*/ 282118 h 685911"/>
              <a:gd name="connsiteX8" fmla="*/ 0 w 909835"/>
              <a:gd name="connsiteY8" fmla="*/ 384791 h 685911"/>
              <a:gd name="connsiteX0" fmla="*/ 0 w 909835"/>
              <a:gd name="connsiteY0" fmla="*/ 388112 h 689232"/>
              <a:gd name="connsiteX1" fmla="*/ 0 w 909835"/>
              <a:gd name="connsiteY1" fmla="*/ 597660 h 689232"/>
              <a:gd name="connsiteX2" fmla="*/ 61184 w 909835"/>
              <a:gd name="connsiteY2" fmla="*/ 689232 h 689232"/>
              <a:gd name="connsiteX3" fmla="*/ 847726 w 909835"/>
              <a:gd name="connsiteY3" fmla="*/ 688148 h 689232"/>
              <a:gd name="connsiteX4" fmla="*/ 907257 w 909835"/>
              <a:gd name="connsiteY4" fmla="*/ 580992 h 689232"/>
              <a:gd name="connsiteX5" fmla="*/ 909835 w 909835"/>
              <a:gd name="connsiteY5" fmla="*/ 69023 h 689232"/>
              <a:gd name="connsiteX6" fmla="*/ 851612 w 909835"/>
              <a:gd name="connsiteY6" fmla="*/ 11485 h 689232"/>
              <a:gd name="connsiteX7" fmla="*/ 33406 w 909835"/>
              <a:gd name="connsiteY7" fmla="*/ 285439 h 689232"/>
              <a:gd name="connsiteX8" fmla="*/ 0 w 909835"/>
              <a:gd name="connsiteY8" fmla="*/ 388112 h 68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835" h="689232">
                <a:moveTo>
                  <a:pt x="0" y="388112"/>
                </a:moveTo>
                <a:lnTo>
                  <a:pt x="0" y="597660"/>
                </a:lnTo>
                <a:cubicBezTo>
                  <a:pt x="314" y="708613"/>
                  <a:pt x="1707" y="683031"/>
                  <a:pt x="61184" y="689232"/>
                </a:cubicBezTo>
                <a:lnTo>
                  <a:pt x="847726" y="688148"/>
                </a:lnTo>
                <a:cubicBezTo>
                  <a:pt x="914024" y="696683"/>
                  <a:pt x="907077" y="646519"/>
                  <a:pt x="907257" y="580992"/>
                </a:cubicBezTo>
                <a:cubicBezTo>
                  <a:pt x="908116" y="410336"/>
                  <a:pt x="908976" y="239679"/>
                  <a:pt x="909835" y="69023"/>
                </a:cubicBezTo>
                <a:cubicBezTo>
                  <a:pt x="909889" y="-19382"/>
                  <a:pt x="896982" y="-2998"/>
                  <a:pt x="851612" y="11485"/>
                </a:cubicBezTo>
                <a:lnTo>
                  <a:pt x="33406" y="285439"/>
                </a:lnTo>
                <a:cubicBezTo>
                  <a:pt x="-5008" y="299234"/>
                  <a:pt x="701" y="316090"/>
                  <a:pt x="0" y="3881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 userDrawn="1"/>
        </p:nvSpPr>
        <p:spPr>
          <a:xfrm>
            <a:off x="4730750" y="1217017"/>
            <a:ext cx="6781800" cy="2192335"/>
          </a:xfrm>
          <a:custGeom>
            <a:avLst/>
            <a:gdLst>
              <a:gd name="connsiteX0" fmla="*/ 0 w 897732"/>
              <a:gd name="connsiteY0" fmla="*/ 314325 h 671513"/>
              <a:gd name="connsiteX1" fmla="*/ 0 w 897732"/>
              <a:gd name="connsiteY1" fmla="*/ 607219 h 671513"/>
              <a:gd name="connsiteX2" fmla="*/ 54769 w 897732"/>
              <a:gd name="connsiteY2" fmla="*/ 671513 h 671513"/>
              <a:gd name="connsiteX3" fmla="*/ 840582 w 897732"/>
              <a:gd name="connsiteY3" fmla="*/ 671513 h 671513"/>
              <a:gd name="connsiteX4" fmla="*/ 897732 w 897732"/>
              <a:gd name="connsiteY4" fmla="*/ 614363 h 671513"/>
              <a:gd name="connsiteX5" fmla="*/ 897732 w 897732"/>
              <a:gd name="connsiteY5" fmla="*/ 52388 h 671513"/>
              <a:gd name="connsiteX6" fmla="*/ 828675 w 897732"/>
              <a:gd name="connsiteY6" fmla="*/ 0 h 671513"/>
              <a:gd name="connsiteX7" fmla="*/ 45244 w 897732"/>
              <a:gd name="connsiteY7" fmla="*/ 261938 h 671513"/>
              <a:gd name="connsiteX8" fmla="*/ 0 w 897732"/>
              <a:gd name="connsiteY8" fmla="*/ 314325 h 671513"/>
              <a:gd name="connsiteX0" fmla="*/ 0 w 902120"/>
              <a:gd name="connsiteY0" fmla="*/ 321495 h 678683"/>
              <a:gd name="connsiteX1" fmla="*/ 0 w 902120"/>
              <a:gd name="connsiteY1" fmla="*/ 614389 h 678683"/>
              <a:gd name="connsiteX2" fmla="*/ 54769 w 902120"/>
              <a:gd name="connsiteY2" fmla="*/ 678683 h 678683"/>
              <a:gd name="connsiteX3" fmla="*/ 840582 w 902120"/>
              <a:gd name="connsiteY3" fmla="*/ 678683 h 678683"/>
              <a:gd name="connsiteX4" fmla="*/ 897732 w 902120"/>
              <a:gd name="connsiteY4" fmla="*/ 621533 h 678683"/>
              <a:gd name="connsiteX5" fmla="*/ 897732 w 902120"/>
              <a:gd name="connsiteY5" fmla="*/ 59558 h 678683"/>
              <a:gd name="connsiteX6" fmla="*/ 828675 w 902120"/>
              <a:gd name="connsiteY6" fmla="*/ 7170 h 678683"/>
              <a:gd name="connsiteX7" fmla="*/ 45244 w 902120"/>
              <a:gd name="connsiteY7" fmla="*/ 269108 h 678683"/>
              <a:gd name="connsiteX8" fmla="*/ 0 w 902120"/>
              <a:gd name="connsiteY8" fmla="*/ 321495 h 678683"/>
              <a:gd name="connsiteX0" fmla="*/ 0 w 903259"/>
              <a:gd name="connsiteY0" fmla="*/ 334803 h 691991"/>
              <a:gd name="connsiteX1" fmla="*/ 0 w 903259"/>
              <a:gd name="connsiteY1" fmla="*/ 627697 h 691991"/>
              <a:gd name="connsiteX2" fmla="*/ 54769 w 903259"/>
              <a:gd name="connsiteY2" fmla="*/ 691991 h 691991"/>
              <a:gd name="connsiteX3" fmla="*/ 840582 w 903259"/>
              <a:gd name="connsiteY3" fmla="*/ 691991 h 691991"/>
              <a:gd name="connsiteX4" fmla="*/ 897732 w 903259"/>
              <a:gd name="connsiteY4" fmla="*/ 634841 h 691991"/>
              <a:gd name="connsiteX5" fmla="*/ 897732 w 903259"/>
              <a:gd name="connsiteY5" fmla="*/ 72866 h 691991"/>
              <a:gd name="connsiteX6" fmla="*/ 828675 w 903259"/>
              <a:gd name="connsiteY6" fmla="*/ 20478 h 691991"/>
              <a:gd name="connsiteX7" fmla="*/ 45244 w 903259"/>
              <a:gd name="connsiteY7" fmla="*/ 282416 h 691991"/>
              <a:gd name="connsiteX8" fmla="*/ 0 w 903259"/>
              <a:gd name="connsiteY8" fmla="*/ 334803 h 691991"/>
              <a:gd name="connsiteX0" fmla="*/ 0 w 902430"/>
              <a:gd name="connsiteY0" fmla="*/ 326084 h 683272"/>
              <a:gd name="connsiteX1" fmla="*/ 0 w 902430"/>
              <a:gd name="connsiteY1" fmla="*/ 618978 h 683272"/>
              <a:gd name="connsiteX2" fmla="*/ 54769 w 902430"/>
              <a:gd name="connsiteY2" fmla="*/ 683272 h 683272"/>
              <a:gd name="connsiteX3" fmla="*/ 840582 w 902430"/>
              <a:gd name="connsiteY3" fmla="*/ 683272 h 683272"/>
              <a:gd name="connsiteX4" fmla="*/ 897732 w 902430"/>
              <a:gd name="connsiteY4" fmla="*/ 626122 h 683272"/>
              <a:gd name="connsiteX5" fmla="*/ 897732 w 902430"/>
              <a:gd name="connsiteY5" fmla="*/ 64147 h 683272"/>
              <a:gd name="connsiteX6" fmla="*/ 828675 w 902430"/>
              <a:gd name="connsiteY6" fmla="*/ 11759 h 683272"/>
              <a:gd name="connsiteX7" fmla="*/ 45244 w 902430"/>
              <a:gd name="connsiteY7" fmla="*/ 273697 h 683272"/>
              <a:gd name="connsiteX8" fmla="*/ 0 w 902430"/>
              <a:gd name="connsiteY8" fmla="*/ 326084 h 683272"/>
              <a:gd name="connsiteX0" fmla="*/ 0 w 898864"/>
              <a:gd name="connsiteY0" fmla="*/ 327341 h 684529"/>
              <a:gd name="connsiteX1" fmla="*/ 0 w 898864"/>
              <a:gd name="connsiteY1" fmla="*/ 620235 h 684529"/>
              <a:gd name="connsiteX2" fmla="*/ 54769 w 898864"/>
              <a:gd name="connsiteY2" fmla="*/ 684529 h 684529"/>
              <a:gd name="connsiteX3" fmla="*/ 840582 w 898864"/>
              <a:gd name="connsiteY3" fmla="*/ 684529 h 684529"/>
              <a:gd name="connsiteX4" fmla="*/ 897732 w 898864"/>
              <a:gd name="connsiteY4" fmla="*/ 627379 h 684529"/>
              <a:gd name="connsiteX5" fmla="*/ 897732 w 898864"/>
              <a:gd name="connsiteY5" fmla="*/ 65404 h 684529"/>
              <a:gd name="connsiteX6" fmla="*/ 828675 w 898864"/>
              <a:gd name="connsiteY6" fmla="*/ 13016 h 684529"/>
              <a:gd name="connsiteX7" fmla="*/ 45244 w 898864"/>
              <a:gd name="connsiteY7" fmla="*/ 274954 h 684529"/>
              <a:gd name="connsiteX8" fmla="*/ 0 w 898864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1654 w 902516"/>
              <a:gd name="connsiteY0" fmla="*/ 327341 h 684529"/>
              <a:gd name="connsiteX1" fmla="*/ 1654 w 902516"/>
              <a:gd name="connsiteY1" fmla="*/ 620235 h 684529"/>
              <a:gd name="connsiteX2" fmla="*/ 56423 w 902516"/>
              <a:gd name="connsiteY2" fmla="*/ 684529 h 684529"/>
              <a:gd name="connsiteX3" fmla="*/ 842236 w 902516"/>
              <a:gd name="connsiteY3" fmla="*/ 684529 h 684529"/>
              <a:gd name="connsiteX4" fmla="*/ 899386 w 902516"/>
              <a:gd name="connsiteY4" fmla="*/ 627379 h 684529"/>
              <a:gd name="connsiteX5" fmla="*/ 899386 w 902516"/>
              <a:gd name="connsiteY5" fmla="*/ 65404 h 684529"/>
              <a:gd name="connsiteX6" fmla="*/ 830329 w 902516"/>
              <a:gd name="connsiteY6" fmla="*/ 13016 h 684529"/>
              <a:gd name="connsiteX7" fmla="*/ 46898 w 902516"/>
              <a:gd name="connsiteY7" fmla="*/ 274954 h 684529"/>
              <a:gd name="connsiteX8" fmla="*/ 1654 w 902516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501 w 901363"/>
              <a:gd name="connsiteY0" fmla="*/ 327341 h 684529"/>
              <a:gd name="connsiteX1" fmla="*/ 501 w 901363"/>
              <a:gd name="connsiteY1" fmla="*/ 620235 h 684529"/>
              <a:gd name="connsiteX2" fmla="*/ 55270 w 901363"/>
              <a:gd name="connsiteY2" fmla="*/ 684529 h 684529"/>
              <a:gd name="connsiteX3" fmla="*/ 841083 w 901363"/>
              <a:gd name="connsiteY3" fmla="*/ 684529 h 684529"/>
              <a:gd name="connsiteX4" fmla="*/ 898233 w 901363"/>
              <a:gd name="connsiteY4" fmla="*/ 627379 h 684529"/>
              <a:gd name="connsiteX5" fmla="*/ 898233 w 901363"/>
              <a:gd name="connsiteY5" fmla="*/ 65404 h 684529"/>
              <a:gd name="connsiteX6" fmla="*/ 829176 w 901363"/>
              <a:gd name="connsiteY6" fmla="*/ 13016 h 684529"/>
              <a:gd name="connsiteX7" fmla="*/ 45745 w 901363"/>
              <a:gd name="connsiteY7" fmla="*/ 274954 h 684529"/>
              <a:gd name="connsiteX8" fmla="*/ 501 w 901363"/>
              <a:gd name="connsiteY8" fmla="*/ 327341 h 684529"/>
              <a:gd name="connsiteX0" fmla="*/ 712 w 901574"/>
              <a:gd name="connsiteY0" fmla="*/ 327341 h 688517"/>
              <a:gd name="connsiteX1" fmla="*/ 712 w 901574"/>
              <a:gd name="connsiteY1" fmla="*/ 620235 h 688517"/>
              <a:gd name="connsiteX2" fmla="*/ 55481 w 901574"/>
              <a:gd name="connsiteY2" fmla="*/ 684529 h 688517"/>
              <a:gd name="connsiteX3" fmla="*/ 841294 w 901574"/>
              <a:gd name="connsiteY3" fmla="*/ 684529 h 688517"/>
              <a:gd name="connsiteX4" fmla="*/ 898444 w 901574"/>
              <a:gd name="connsiteY4" fmla="*/ 627379 h 688517"/>
              <a:gd name="connsiteX5" fmla="*/ 898444 w 901574"/>
              <a:gd name="connsiteY5" fmla="*/ 65404 h 688517"/>
              <a:gd name="connsiteX6" fmla="*/ 829387 w 901574"/>
              <a:gd name="connsiteY6" fmla="*/ 13016 h 688517"/>
              <a:gd name="connsiteX7" fmla="*/ 45956 w 901574"/>
              <a:gd name="connsiteY7" fmla="*/ 274954 h 688517"/>
              <a:gd name="connsiteX8" fmla="*/ 712 w 901574"/>
              <a:gd name="connsiteY8" fmla="*/ 327341 h 688517"/>
              <a:gd name="connsiteX0" fmla="*/ 892 w 901754"/>
              <a:gd name="connsiteY0" fmla="*/ 327341 h 684529"/>
              <a:gd name="connsiteX1" fmla="*/ 892 w 901754"/>
              <a:gd name="connsiteY1" fmla="*/ 620235 h 684529"/>
              <a:gd name="connsiteX2" fmla="*/ 55661 w 901754"/>
              <a:gd name="connsiteY2" fmla="*/ 684529 h 684529"/>
              <a:gd name="connsiteX3" fmla="*/ 841474 w 901754"/>
              <a:gd name="connsiteY3" fmla="*/ 684529 h 684529"/>
              <a:gd name="connsiteX4" fmla="*/ 898624 w 901754"/>
              <a:gd name="connsiteY4" fmla="*/ 627379 h 684529"/>
              <a:gd name="connsiteX5" fmla="*/ 898624 w 901754"/>
              <a:gd name="connsiteY5" fmla="*/ 65404 h 684529"/>
              <a:gd name="connsiteX6" fmla="*/ 829567 w 901754"/>
              <a:gd name="connsiteY6" fmla="*/ 13016 h 684529"/>
              <a:gd name="connsiteX7" fmla="*/ 46136 w 901754"/>
              <a:gd name="connsiteY7" fmla="*/ 274954 h 684529"/>
              <a:gd name="connsiteX8" fmla="*/ 892 w 901754"/>
              <a:gd name="connsiteY8" fmla="*/ 327341 h 684529"/>
              <a:gd name="connsiteX0" fmla="*/ 478 w 901340"/>
              <a:gd name="connsiteY0" fmla="*/ 327341 h 684529"/>
              <a:gd name="connsiteX1" fmla="*/ 478 w 901340"/>
              <a:gd name="connsiteY1" fmla="*/ 620235 h 684529"/>
              <a:gd name="connsiteX2" fmla="*/ 55247 w 901340"/>
              <a:gd name="connsiteY2" fmla="*/ 684529 h 684529"/>
              <a:gd name="connsiteX3" fmla="*/ 841060 w 901340"/>
              <a:gd name="connsiteY3" fmla="*/ 684529 h 684529"/>
              <a:gd name="connsiteX4" fmla="*/ 898210 w 901340"/>
              <a:gd name="connsiteY4" fmla="*/ 627379 h 684529"/>
              <a:gd name="connsiteX5" fmla="*/ 898210 w 901340"/>
              <a:gd name="connsiteY5" fmla="*/ 65404 h 684529"/>
              <a:gd name="connsiteX6" fmla="*/ 829153 w 901340"/>
              <a:gd name="connsiteY6" fmla="*/ 13016 h 684529"/>
              <a:gd name="connsiteX7" fmla="*/ 45722 w 901340"/>
              <a:gd name="connsiteY7" fmla="*/ 274954 h 684529"/>
              <a:gd name="connsiteX8" fmla="*/ 478 w 901340"/>
              <a:gd name="connsiteY8" fmla="*/ 327341 h 684529"/>
              <a:gd name="connsiteX0" fmla="*/ 268 w 901130"/>
              <a:gd name="connsiteY0" fmla="*/ 327341 h 689292"/>
              <a:gd name="connsiteX1" fmla="*/ 268 w 901130"/>
              <a:gd name="connsiteY1" fmla="*/ 620235 h 689292"/>
              <a:gd name="connsiteX2" fmla="*/ 93137 w 901130"/>
              <a:gd name="connsiteY2" fmla="*/ 689292 h 689292"/>
              <a:gd name="connsiteX3" fmla="*/ 840850 w 901130"/>
              <a:gd name="connsiteY3" fmla="*/ 684529 h 689292"/>
              <a:gd name="connsiteX4" fmla="*/ 898000 w 901130"/>
              <a:gd name="connsiteY4" fmla="*/ 627379 h 689292"/>
              <a:gd name="connsiteX5" fmla="*/ 898000 w 901130"/>
              <a:gd name="connsiteY5" fmla="*/ 65404 h 689292"/>
              <a:gd name="connsiteX6" fmla="*/ 828943 w 901130"/>
              <a:gd name="connsiteY6" fmla="*/ 13016 h 689292"/>
              <a:gd name="connsiteX7" fmla="*/ 45512 w 901130"/>
              <a:gd name="connsiteY7" fmla="*/ 274954 h 689292"/>
              <a:gd name="connsiteX8" fmla="*/ 268 w 901130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1075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8219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8219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7750"/>
              <a:gd name="connsiteY0" fmla="*/ 327341 h 689292"/>
              <a:gd name="connsiteX1" fmla="*/ 493 w 907750"/>
              <a:gd name="connsiteY1" fmla="*/ 620235 h 689292"/>
              <a:gd name="connsiteX2" fmla="*/ 93362 w 907750"/>
              <a:gd name="connsiteY2" fmla="*/ 689292 h 689292"/>
              <a:gd name="connsiteX3" fmla="*/ 848219 w 907750"/>
              <a:gd name="connsiteY3" fmla="*/ 684529 h 689292"/>
              <a:gd name="connsiteX4" fmla="*/ 907750 w 907750"/>
              <a:gd name="connsiteY4" fmla="*/ 627379 h 689292"/>
              <a:gd name="connsiteX5" fmla="*/ 898225 w 907750"/>
              <a:gd name="connsiteY5" fmla="*/ 65404 h 689292"/>
              <a:gd name="connsiteX6" fmla="*/ 829168 w 907750"/>
              <a:gd name="connsiteY6" fmla="*/ 13016 h 689292"/>
              <a:gd name="connsiteX7" fmla="*/ 45737 w 907750"/>
              <a:gd name="connsiteY7" fmla="*/ 274954 h 689292"/>
              <a:gd name="connsiteX8" fmla="*/ 493 w 907750"/>
              <a:gd name="connsiteY8" fmla="*/ 327341 h 689292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9294"/>
              <a:gd name="connsiteY0" fmla="*/ 328690 h 690641"/>
              <a:gd name="connsiteX1" fmla="*/ 493 w 909294"/>
              <a:gd name="connsiteY1" fmla="*/ 621584 h 690641"/>
              <a:gd name="connsiteX2" fmla="*/ 93362 w 909294"/>
              <a:gd name="connsiteY2" fmla="*/ 690641 h 690641"/>
              <a:gd name="connsiteX3" fmla="*/ 848219 w 909294"/>
              <a:gd name="connsiteY3" fmla="*/ 685878 h 690641"/>
              <a:gd name="connsiteX4" fmla="*/ 907750 w 909294"/>
              <a:gd name="connsiteY4" fmla="*/ 628728 h 690641"/>
              <a:gd name="connsiteX5" fmla="*/ 898225 w 909294"/>
              <a:gd name="connsiteY5" fmla="*/ 66753 h 690641"/>
              <a:gd name="connsiteX6" fmla="*/ 829168 w 909294"/>
              <a:gd name="connsiteY6" fmla="*/ 14365 h 690641"/>
              <a:gd name="connsiteX7" fmla="*/ 45737 w 909294"/>
              <a:gd name="connsiteY7" fmla="*/ 276303 h 690641"/>
              <a:gd name="connsiteX8" fmla="*/ 493 w 909294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578722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10346"/>
              <a:gd name="connsiteY0" fmla="*/ 328690 h 690641"/>
              <a:gd name="connsiteX1" fmla="*/ 493 w 910346"/>
              <a:gd name="connsiteY1" fmla="*/ 621584 h 690641"/>
              <a:gd name="connsiteX2" fmla="*/ 93362 w 910346"/>
              <a:gd name="connsiteY2" fmla="*/ 690641 h 690641"/>
              <a:gd name="connsiteX3" fmla="*/ 848219 w 910346"/>
              <a:gd name="connsiteY3" fmla="*/ 685878 h 690641"/>
              <a:gd name="connsiteX4" fmla="*/ 907750 w 910346"/>
              <a:gd name="connsiteY4" fmla="*/ 578722 h 690641"/>
              <a:gd name="connsiteX5" fmla="*/ 898225 w 910346"/>
              <a:gd name="connsiteY5" fmla="*/ 66753 h 690641"/>
              <a:gd name="connsiteX6" fmla="*/ 829168 w 910346"/>
              <a:gd name="connsiteY6" fmla="*/ 14365 h 690641"/>
              <a:gd name="connsiteX7" fmla="*/ 45737 w 910346"/>
              <a:gd name="connsiteY7" fmla="*/ 276303 h 690641"/>
              <a:gd name="connsiteX8" fmla="*/ 493 w 910346"/>
              <a:gd name="connsiteY8" fmla="*/ 328690 h 690641"/>
              <a:gd name="connsiteX0" fmla="*/ 493 w 908243"/>
              <a:gd name="connsiteY0" fmla="*/ 328690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28690 h 690641"/>
              <a:gd name="connsiteX0" fmla="*/ 493 w 908243"/>
              <a:gd name="connsiteY0" fmla="*/ 359647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59647 h 690641"/>
              <a:gd name="connsiteX0" fmla="*/ 493 w 908243"/>
              <a:gd name="connsiteY0" fmla="*/ 354885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54885 h 690641"/>
              <a:gd name="connsiteX0" fmla="*/ 1323 w 909073"/>
              <a:gd name="connsiteY0" fmla="*/ 354885 h 690641"/>
              <a:gd name="connsiteX1" fmla="*/ 1323 w 909073"/>
              <a:gd name="connsiteY1" fmla="*/ 621584 h 690641"/>
              <a:gd name="connsiteX2" fmla="*/ 94192 w 909073"/>
              <a:gd name="connsiteY2" fmla="*/ 690641 h 690641"/>
              <a:gd name="connsiteX3" fmla="*/ 849049 w 909073"/>
              <a:gd name="connsiteY3" fmla="*/ 685878 h 690641"/>
              <a:gd name="connsiteX4" fmla="*/ 908580 w 909073"/>
              <a:gd name="connsiteY4" fmla="*/ 578722 h 690641"/>
              <a:gd name="connsiteX5" fmla="*/ 899055 w 909073"/>
              <a:gd name="connsiteY5" fmla="*/ 66753 h 690641"/>
              <a:gd name="connsiteX6" fmla="*/ 829998 w 909073"/>
              <a:gd name="connsiteY6" fmla="*/ 14365 h 690641"/>
              <a:gd name="connsiteX7" fmla="*/ 46567 w 909073"/>
              <a:gd name="connsiteY7" fmla="*/ 276303 h 690641"/>
              <a:gd name="connsiteX8" fmla="*/ 1323 w 909073"/>
              <a:gd name="connsiteY8" fmla="*/ 354885 h 690641"/>
              <a:gd name="connsiteX0" fmla="*/ 494 w 908244"/>
              <a:gd name="connsiteY0" fmla="*/ 354885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54885 h 690641"/>
              <a:gd name="connsiteX0" fmla="*/ 1322 w 909072"/>
              <a:gd name="connsiteY0" fmla="*/ 354885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54885 h 690641"/>
              <a:gd name="connsiteX0" fmla="*/ 494 w 908244"/>
              <a:gd name="connsiteY0" fmla="*/ 354885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54885 h 690641"/>
              <a:gd name="connsiteX0" fmla="*/ 1322 w 909072"/>
              <a:gd name="connsiteY0" fmla="*/ 354885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54885 h 690641"/>
              <a:gd name="connsiteX0" fmla="*/ 1322 w 909072"/>
              <a:gd name="connsiteY0" fmla="*/ 385842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595390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920 w 908670"/>
              <a:gd name="connsiteY0" fmla="*/ 385842 h 690641"/>
              <a:gd name="connsiteX1" fmla="*/ 920 w 908670"/>
              <a:gd name="connsiteY1" fmla="*/ 595390 h 690641"/>
              <a:gd name="connsiteX2" fmla="*/ 93789 w 908670"/>
              <a:gd name="connsiteY2" fmla="*/ 690641 h 690641"/>
              <a:gd name="connsiteX3" fmla="*/ 848646 w 908670"/>
              <a:gd name="connsiteY3" fmla="*/ 685878 h 690641"/>
              <a:gd name="connsiteX4" fmla="*/ 908177 w 908670"/>
              <a:gd name="connsiteY4" fmla="*/ 578722 h 690641"/>
              <a:gd name="connsiteX5" fmla="*/ 898652 w 908670"/>
              <a:gd name="connsiteY5" fmla="*/ 66753 h 690641"/>
              <a:gd name="connsiteX6" fmla="*/ 829595 w 908670"/>
              <a:gd name="connsiteY6" fmla="*/ 14365 h 690641"/>
              <a:gd name="connsiteX7" fmla="*/ 46164 w 908670"/>
              <a:gd name="connsiteY7" fmla="*/ 276303 h 690641"/>
              <a:gd name="connsiteX8" fmla="*/ 920 w 908670"/>
              <a:gd name="connsiteY8" fmla="*/ 385842 h 690641"/>
              <a:gd name="connsiteX0" fmla="*/ 882 w 908632"/>
              <a:gd name="connsiteY0" fmla="*/ 385842 h 694528"/>
              <a:gd name="connsiteX1" fmla="*/ 882 w 908632"/>
              <a:gd name="connsiteY1" fmla="*/ 595390 h 694528"/>
              <a:gd name="connsiteX2" fmla="*/ 93751 w 908632"/>
              <a:gd name="connsiteY2" fmla="*/ 690641 h 694528"/>
              <a:gd name="connsiteX3" fmla="*/ 848608 w 908632"/>
              <a:gd name="connsiteY3" fmla="*/ 685878 h 694528"/>
              <a:gd name="connsiteX4" fmla="*/ 908139 w 908632"/>
              <a:gd name="connsiteY4" fmla="*/ 578722 h 694528"/>
              <a:gd name="connsiteX5" fmla="*/ 898614 w 908632"/>
              <a:gd name="connsiteY5" fmla="*/ 66753 h 694528"/>
              <a:gd name="connsiteX6" fmla="*/ 829557 w 908632"/>
              <a:gd name="connsiteY6" fmla="*/ 14365 h 694528"/>
              <a:gd name="connsiteX7" fmla="*/ 46126 w 908632"/>
              <a:gd name="connsiteY7" fmla="*/ 276303 h 694528"/>
              <a:gd name="connsiteX8" fmla="*/ 882 w 908632"/>
              <a:gd name="connsiteY8" fmla="*/ 385842 h 694528"/>
              <a:gd name="connsiteX0" fmla="*/ 882 w 908632"/>
              <a:gd name="connsiteY0" fmla="*/ 385842 h 691355"/>
              <a:gd name="connsiteX1" fmla="*/ 882 w 908632"/>
              <a:gd name="connsiteY1" fmla="*/ 595390 h 691355"/>
              <a:gd name="connsiteX2" fmla="*/ 93751 w 908632"/>
              <a:gd name="connsiteY2" fmla="*/ 690641 h 691355"/>
              <a:gd name="connsiteX3" fmla="*/ 848608 w 908632"/>
              <a:gd name="connsiteY3" fmla="*/ 685878 h 691355"/>
              <a:gd name="connsiteX4" fmla="*/ 908139 w 908632"/>
              <a:gd name="connsiteY4" fmla="*/ 578722 h 691355"/>
              <a:gd name="connsiteX5" fmla="*/ 898614 w 908632"/>
              <a:gd name="connsiteY5" fmla="*/ 66753 h 691355"/>
              <a:gd name="connsiteX6" fmla="*/ 829557 w 908632"/>
              <a:gd name="connsiteY6" fmla="*/ 14365 h 691355"/>
              <a:gd name="connsiteX7" fmla="*/ 46126 w 908632"/>
              <a:gd name="connsiteY7" fmla="*/ 276303 h 691355"/>
              <a:gd name="connsiteX8" fmla="*/ 882 w 908632"/>
              <a:gd name="connsiteY8" fmla="*/ 385842 h 691355"/>
              <a:gd name="connsiteX0" fmla="*/ 882 w 908632"/>
              <a:gd name="connsiteY0" fmla="*/ 385842 h 690641"/>
              <a:gd name="connsiteX1" fmla="*/ 882 w 908632"/>
              <a:gd name="connsiteY1" fmla="*/ 595390 h 690641"/>
              <a:gd name="connsiteX2" fmla="*/ 93751 w 908632"/>
              <a:gd name="connsiteY2" fmla="*/ 690641 h 690641"/>
              <a:gd name="connsiteX3" fmla="*/ 848608 w 908632"/>
              <a:gd name="connsiteY3" fmla="*/ 685878 h 690641"/>
              <a:gd name="connsiteX4" fmla="*/ 908139 w 908632"/>
              <a:gd name="connsiteY4" fmla="*/ 578722 h 690641"/>
              <a:gd name="connsiteX5" fmla="*/ 898614 w 908632"/>
              <a:gd name="connsiteY5" fmla="*/ 66753 h 690641"/>
              <a:gd name="connsiteX6" fmla="*/ 829557 w 908632"/>
              <a:gd name="connsiteY6" fmla="*/ 14365 h 690641"/>
              <a:gd name="connsiteX7" fmla="*/ 46126 w 908632"/>
              <a:gd name="connsiteY7" fmla="*/ 276303 h 690641"/>
              <a:gd name="connsiteX8" fmla="*/ 882 w 908632"/>
              <a:gd name="connsiteY8" fmla="*/ 385842 h 690641"/>
              <a:gd name="connsiteX0" fmla="*/ 655 w 908405"/>
              <a:gd name="connsiteY0" fmla="*/ 385842 h 690641"/>
              <a:gd name="connsiteX1" fmla="*/ 655 w 908405"/>
              <a:gd name="connsiteY1" fmla="*/ 595390 h 690641"/>
              <a:gd name="connsiteX2" fmla="*/ 112574 w 908405"/>
              <a:gd name="connsiteY2" fmla="*/ 690641 h 690641"/>
              <a:gd name="connsiteX3" fmla="*/ 848381 w 908405"/>
              <a:gd name="connsiteY3" fmla="*/ 685878 h 690641"/>
              <a:gd name="connsiteX4" fmla="*/ 907912 w 908405"/>
              <a:gd name="connsiteY4" fmla="*/ 578722 h 690641"/>
              <a:gd name="connsiteX5" fmla="*/ 898387 w 908405"/>
              <a:gd name="connsiteY5" fmla="*/ 66753 h 690641"/>
              <a:gd name="connsiteX6" fmla="*/ 829330 w 908405"/>
              <a:gd name="connsiteY6" fmla="*/ 14365 h 690641"/>
              <a:gd name="connsiteX7" fmla="*/ 45899 w 908405"/>
              <a:gd name="connsiteY7" fmla="*/ 276303 h 690641"/>
              <a:gd name="connsiteX8" fmla="*/ 655 w 908405"/>
              <a:gd name="connsiteY8" fmla="*/ 385842 h 690641"/>
              <a:gd name="connsiteX0" fmla="*/ 807 w 908557"/>
              <a:gd name="connsiteY0" fmla="*/ 385842 h 692203"/>
              <a:gd name="connsiteX1" fmla="*/ 807 w 908557"/>
              <a:gd name="connsiteY1" fmla="*/ 595390 h 692203"/>
              <a:gd name="connsiteX2" fmla="*/ 112726 w 908557"/>
              <a:gd name="connsiteY2" fmla="*/ 690641 h 692203"/>
              <a:gd name="connsiteX3" fmla="*/ 848533 w 908557"/>
              <a:gd name="connsiteY3" fmla="*/ 685878 h 692203"/>
              <a:gd name="connsiteX4" fmla="*/ 908064 w 908557"/>
              <a:gd name="connsiteY4" fmla="*/ 578722 h 692203"/>
              <a:gd name="connsiteX5" fmla="*/ 898539 w 908557"/>
              <a:gd name="connsiteY5" fmla="*/ 66753 h 692203"/>
              <a:gd name="connsiteX6" fmla="*/ 829482 w 908557"/>
              <a:gd name="connsiteY6" fmla="*/ 14365 h 692203"/>
              <a:gd name="connsiteX7" fmla="*/ 46051 w 908557"/>
              <a:gd name="connsiteY7" fmla="*/ 276303 h 692203"/>
              <a:gd name="connsiteX8" fmla="*/ 807 w 908557"/>
              <a:gd name="connsiteY8" fmla="*/ 385842 h 692203"/>
              <a:gd name="connsiteX0" fmla="*/ 699 w 908449"/>
              <a:gd name="connsiteY0" fmla="*/ 385842 h 692203"/>
              <a:gd name="connsiteX1" fmla="*/ 699 w 908449"/>
              <a:gd name="connsiteY1" fmla="*/ 595390 h 692203"/>
              <a:gd name="connsiteX2" fmla="*/ 112618 w 908449"/>
              <a:gd name="connsiteY2" fmla="*/ 690641 h 692203"/>
              <a:gd name="connsiteX3" fmla="*/ 848425 w 908449"/>
              <a:gd name="connsiteY3" fmla="*/ 685878 h 692203"/>
              <a:gd name="connsiteX4" fmla="*/ 907956 w 908449"/>
              <a:gd name="connsiteY4" fmla="*/ 578722 h 692203"/>
              <a:gd name="connsiteX5" fmla="*/ 898431 w 908449"/>
              <a:gd name="connsiteY5" fmla="*/ 66753 h 692203"/>
              <a:gd name="connsiteX6" fmla="*/ 829374 w 908449"/>
              <a:gd name="connsiteY6" fmla="*/ 14365 h 692203"/>
              <a:gd name="connsiteX7" fmla="*/ 45943 w 908449"/>
              <a:gd name="connsiteY7" fmla="*/ 276303 h 692203"/>
              <a:gd name="connsiteX8" fmla="*/ 699 w 908449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0534"/>
              <a:gd name="connsiteY0" fmla="*/ 386399 h 692760"/>
              <a:gd name="connsiteX1" fmla="*/ 699 w 910534"/>
              <a:gd name="connsiteY1" fmla="*/ 595947 h 692760"/>
              <a:gd name="connsiteX2" fmla="*/ 112618 w 910534"/>
              <a:gd name="connsiteY2" fmla="*/ 691198 h 692760"/>
              <a:gd name="connsiteX3" fmla="*/ 848425 w 910534"/>
              <a:gd name="connsiteY3" fmla="*/ 686435 h 692760"/>
              <a:gd name="connsiteX4" fmla="*/ 907956 w 910534"/>
              <a:gd name="connsiteY4" fmla="*/ 579279 h 692760"/>
              <a:gd name="connsiteX5" fmla="*/ 910534 w 910534"/>
              <a:gd name="connsiteY5" fmla="*/ 67310 h 692760"/>
              <a:gd name="connsiteX6" fmla="*/ 829374 w 910534"/>
              <a:gd name="connsiteY6" fmla="*/ 14922 h 692760"/>
              <a:gd name="connsiteX7" fmla="*/ 45943 w 910534"/>
              <a:gd name="connsiteY7" fmla="*/ 276860 h 692760"/>
              <a:gd name="connsiteX8" fmla="*/ 699 w 910534"/>
              <a:gd name="connsiteY8" fmla="*/ 386399 h 692760"/>
              <a:gd name="connsiteX0" fmla="*/ 699 w 910534"/>
              <a:gd name="connsiteY0" fmla="*/ 384791 h 691152"/>
              <a:gd name="connsiteX1" fmla="*/ 699 w 910534"/>
              <a:gd name="connsiteY1" fmla="*/ 594339 h 691152"/>
              <a:gd name="connsiteX2" fmla="*/ 112618 w 910534"/>
              <a:gd name="connsiteY2" fmla="*/ 689590 h 691152"/>
              <a:gd name="connsiteX3" fmla="*/ 848425 w 910534"/>
              <a:gd name="connsiteY3" fmla="*/ 684827 h 691152"/>
              <a:gd name="connsiteX4" fmla="*/ 907956 w 910534"/>
              <a:gd name="connsiteY4" fmla="*/ 577671 h 691152"/>
              <a:gd name="connsiteX5" fmla="*/ 910534 w 910534"/>
              <a:gd name="connsiteY5" fmla="*/ 65702 h 691152"/>
              <a:gd name="connsiteX6" fmla="*/ 829374 w 910534"/>
              <a:gd name="connsiteY6" fmla="*/ 13314 h 691152"/>
              <a:gd name="connsiteX7" fmla="*/ 45943 w 910534"/>
              <a:gd name="connsiteY7" fmla="*/ 275252 h 691152"/>
              <a:gd name="connsiteX8" fmla="*/ 699 w 910534"/>
              <a:gd name="connsiteY8" fmla="*/ 384791 h 691152"/>
              <a:gd name="connsiteX0" fmla="*/ 699 w 910534"/>
              <a:gd name="connsiteY0" fmla="*/ 384791 h 691152"/>
              <a:gd name="connsiteX1" fmla="*/ 699 w 910534"/>
              <a:gd name="connsiteY1" fmla="*/ 594339 h 691152"/>
              <a:gd name="connsiteX2" fmla="*/ 112618 w 910534"/>
              <a:gd name="connsiteY2" fmla="*/ 689590 h 691152"/>
              <a:gd name="connsiteX3" fmla="*/ 848425 w 910534"/>
              <a:gd name="connsiteY3" fmla="*/ 684827 h 691152"/>
              <a:gd name="connsiteX4" fmla="*/ 907956 w 910534"/>
              <a:gd name="connsiteY4" fmla="*/ 577671 h 691152"/>
              <a:gd name="connsiteX5" fmla="*/ 910534 w 910534"/>
              <a:gd name="connsiteY5" fmla="*/ 65702 h 691152"/>
              <a:gd name="connsiteX6" fmla="*/ 829374 w 910534"/>
              <a:gd name="connsiteY6" fmla="*/ 13314 h 691152"/>
              <a:gd name="connsiteX7" fmla="*/ 45943 w 910534"/>
              <a:gd name="connsiteY7" fmla="*/ 275252 h 691152"/>
              <a:gd name="connsiteX8" fmla="*/ 699 w 910534"/>
              <a:gd name="connsiteY8" fmla="*/ 384791 h 691152"/>
              <a:gd name="connsiteX0" fmla="*/ 264 w 910099"/>
              <a:gd name="connsiteY0" fmla="*/ 384791 h 691326"/>
              <a:gd name="connsiteX1" fmla="*/ 264 w 910099"/>
              <a:gd name="connsiteY1" fmla="*/ 594339 h 691326"/>
              <a:gd name="connsiteX2" fmla="*/ 112183 w 910099"/>
              <a:gd name="connsiteY2" fmla="*/ 689590 h 691326"/>
              <a:gd name="connsiteX3" fmla="*/ 847990 w 910099"/>
              <a:gd name="connsiteY3" fmla="*/ 684827 h 691326"/>
              <a:gd name="connsiteX4" fmla="*/ 907521 w 910099"/>
              <a:gd name="connsiteY4" fmla="*/ 577671 h 691326"/>
              <a:gd name="connsiteX5" fmla="*/ 910099 w 910099"/>
              <a:gd name="connsiteY5" fmla="*/ 65702 h 691326"/>
              <a:gd name="connsiteX6" fmla="*/ 828939 w 910099"/>
              <a:gd name="connsiteY6" fmla="*/ 13314 h 691326"/>
              <a:gd name="connsiteX7" fmla="*/ 45508 w 910099"/>
              <a:gd name="connsiteY7" fmla="*/ 275252 h 691326"/>
              <a:gd name="connsiteX8" fmla="*/ 264 w 910099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365 w 910200"/>
              <a:gd name="connsiteY0" fmla="*/ 384791 h 691326"/>
              <a:gd name="connsiteX1" fmla="*/ 365 w 910200"/>
              <a:gd name="connsiteY1" fmla="*/ 594339 h 691326"/>
              <a:gd name="connsiteX2" fmla="*/ 112284 w 910200"/>
              <a:gd name="connsiteY2" fmla="*/ 689590 h 691326"/>
              <a:gd name="connsiteX3" fmla="*/ 848091 w 910200"/>
              <a:gd name="connsiteY3" fmla="*/ 684827 h 691326"/>
              <a:gd name="connsiteX4" fmla="*/ 907622 w 910200"/>
              <a:gd name="connsiteY4" fmla="*/ 577671 h 691326"/>
              <a:gd name="connsiteX5" fmla="*/ 910200 w 910200"/>
              <a:gd name="connsiteY5" fmla="*/ 65702 h 691326"/>
              <a:gd name="connsiteX6" fmla="*/ 829040 w 910200"/>
              <a:gd name="connsiteY6" fmla="*/ 13314 h 691326"/>
              <a:gd name="connsiteX7" fmla="*/ 45609 w 910200"/>
              <a:gd name="connsiteY7" fmla="*/ 275252 h 691326"/>
              <a:gd name="connsiteX8" fmla="*/ 365 w 910200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835" h="691326">
                <a:moveTo>
                  <a:pt x="0" y="384791"/>
                </a:moveTo>
                <a:lnTo>
                  <a:pt x="0" y="594339"/>
                </a:lnTo>
                <a:cubicBezTo>
                  <a:pt x="314" y="705292"/>
                  <a:pt x="53182" y="691972"/>
                  <a:pt x="111919" y="689590"/>
                </a:cubicBezTo>
                <a:lnTo>
                  <a:pt x="847726" y="684827"/>
                </a:lnTo>
                <a:cubicBezTo>
                  <a:pt x="914024" y="693362"/>
                  <a:pt x="907077" y="643198"/>
                  <a:pt x="907257" y="577671"/>
                </a:cubicBezTo>
                <a:cubicBezTo>
                  <a:pt x="908116" y="407015"/>
                  <a:pt x="908976" y="236358"/>
                  <a:pt x="909835" y="65702"/>
                </a:cubicBezTo>
                <a:cubicBezTo>
                  <a:pt x="909889" y="-22703"/>
                  <a:pt x="874045" y="-1169"/>
                  <a:pt x="828675" y="13314"/>
                </a:cubicBezTo>
                <a:lnTo>
                  <a:pt x="45244" y="275252"/>
                </a:lnTo>
                <a:cubicBezTo>
                  <a:pt x="-3528" y="294197"/>
                  <a:pt x="701" y="312769"/>
                  <a:pt x="0" y="384791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206500" y="2574930"/>
            <a:ext cx="72771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ba-RU" dirty="0"/>
              <a:t>Заголовок</a:t>
            </a:r>
            <a:endParaRPr lang="ru-RU" dirty="0"/>
          </a:p>
        </p:txBody>
      </p:sp>
      <p:sp>
        <p:nvSpPr>
          <p:cNvPr id="18" name="Полилиния 17"/>
          <p:cNvSpPr/>
          <p:nvPr userDrawn="1"/>
        </p:nvSpPr>
        <p:spPr>
          <a:xfrm rot="10800000">
            <a:off x="1575971" y="4090869"/>
            <a:ext cx="7747000" cy="1899258"/>
          </a:xfrm>
          <a:custGeom>
            <a:avLst/>
            <a:gdLst>
              <a:gd name="connsiteX0" fmla="*/ 0 w 897732"/>
              <a:gd name="connsiteY0" fmla="*/ 314325 h 671513"/>
              <a:gd name="connsiteX1" fmla="*/ 0 w 897732"/>
              <a:gd name="connsiteY1" fmla="*/ 607219 h 671513"/>
              <a:gd name="connsiteX2" fmla="*/ 54769 w 897732"/>
              <a:gd name="connsiteY2" fmla="*/ 671513 h 671513"/>
              <a:gd name="connsiteX3" fmla="*/ 840582 w 897732"/>
              <a:gd name="connsiteY3" fmla="*/ 671513 h 671513"/>
              <a:gd name="connsiteX4" fmla="*/ 897732 w 897732"/>
              <a:gd name="connsiteY4" fmla="*/ 614363 h 671513"/>
              <a:gd name="connsiteX5" fmla="*/ 897732 w 897732"/>
              <a:gd name="connsiteY5" fmla="*/ 52388 h 671513"/>
              <a:gd name="connsiteX6" fmla="*/ 828675 w 897732"/>
              <a:gd name="connsiteY6" fmla="*/ 0 h 671513"/>
              <a:gd name="connsiteX7" fmla="*/ 45244 w 897732"/>
              <a:gd name="connsiteY7" fmla="*/ 261938 h 671513"/>
              <a:gd name="connsiteX8" fmla="*/ 0 w 897732"/>
              <a:gd name="connsiteY8" fmla="*/ 314325 h 671513"/>
              <a:gd name="connsiteX0" fmla="*/ 0 w 902120"/>
              <a:gd name="connsiteY0" fmla="*/ 321495 h 678683"/>
              <a:gd name="connsiteX1" fmla="*/ 0 w 902120"/>
              <a:gd name="connsiteY1" fmla="*/ 614389 h 678683"/>
              <a:gd name="connsiteX2" fmla="*/ 54769 w 902120"/>
              <a:gd name="connsiteY2" fmla="*/ 678683 h 678683"/>
              <a:gd name="connsiteX3" fmla="*/ 840582 w 902120"/>
              <a:gd name="connsiteY3" fmla="*/ 678683 h 678683"/>
              <a:gd name="connsiteX4" fmla="*/ 897732 w 902120"/>
              <a:gd name="connsiteY4" fmla="*/ 621533 h 678683"/>
              <a:gd name="connsiteX5" fmla="*/ 897732 w 902120"/>
              <a:gd name="connsiteY5" fmla="*/ 59558 h 678683"/>
              <a:gd name="connsiteX6" fmla="*/ 828675 w 902120"/>
              <a:gd name="connsiteY6" fmla="*/ 7170 h 678683"/>
              <a:gd name="connsiteX7" fmla="*/ 45244 w 902120"/>
              <a:gd name="connsiteY7" fmla="*/ 269108 h 678683"/>
              <a:gd name="connsiteX8" fmla="*/ 0 w 902120"/>
              <a:gd name="connsiteY8" fmla="*/ 321495 h 678683"/>
              <a:gd name="connsiteX0" fmla="*/ 0 w 903259"/>
              <a:gd name="connsiteY0" fmla="*/ 334803 h 691991"/>
              <a:gd name="connsiteX1" fmla="*/ 0 w 903259"/>
              <a:gd name="connsiteY1" fmla="*/ 627697 h 691991"/>
              <a:gd name="connsiteX2" fmla="*/ 54769 w 903259"/>
              <a:gd name="connsiteY2" fmla="*/ 691991 h 691991"/>
              <a:gd name="connsiteX3" fmla="*/ 840582 w 903259"/>
              <a:gd name="connsiteY3" fmla="*/ 691991 h 691991"/>
              <a:gd name="connsiteX4" fmla="*/ 897732 w 903259"/>
              <a:gd name="connsiteY4" fmla="*/ 634841 h 691991"/>
              <a:gd name="connsiteX5" fmla="*/ 897732 w 903259"/>
              <a:gd name="connsiteY5" fmla="*/ 72866 h 691991"/>
              <a:gd name="connsiteX6" fmla="*/ 828675 w 903259"/>
              <a:gd name="connsiteY6" fmla="*/ 20478 h 691991"/>
              <a:gd name="connsiteX7" fmla="*/ 45244 w 903259"/>
              <a:gd name="connsiteY7" fmla="*/ 282416 h 691991"/>
              <a:gd name="connsiteX8" fmla="*/ 0 w 903259"/>
              <a:gd name="connsiteY8" fmla="*/ 334803 h 691991"/>
              <a:gd name="connsiteX0" fmla="*/ 0 w 902430"/>
              <a:gd name="connsiteY0" fmla="*/ 326084 h 683272"/>
              <a:gd name="connsiteX1" fmla="*/ 0 w 902430"/>
              <a:gd name="connsiteY1" fmla="*/ 618978 h 683272"/>
              <a:gd name="connsiteX2" fmla="*/ 54769 w 902430"/>
              <a:gd name="connsiteY2" fmla="*/ 683272 h 683272"/>
              <a:gd name="connsiteX3" fmla="*/ 840582 w 902430"/>
              <a:gd name="connsiteY3" fmla="*/ 683272 h 683272"/>
              <a:gd name="connsiteX4" fmla="*/ 897732 w 902430"/>
              <a:gd name="connsiteY4" fmla="*/ 626122 h 683272"/>
              <a:gd name="connsiteX5" fmla="*/ 897732 w 902430"/>
              <a:gd name="connsiteY5" fmla="*/ 64147 h 683272"/>
              <a:gd name="connsiteX6" fmla="*/ 828675 w 902430"/>
              <a:gd name="connsiteY6" fmla="*/ 11759 h 683272"/>
              <a:gd name="connsiteX7" fmla="*/ 45244 w 902430"/>
              <a:gd name="connsiteY7" fmla="*/ 273697 h 683272"/>
              <a:gd name="connsiteX8" fmla="*/ 0 w 902430"/>
              <a:gd name="connsiteY8" fmla="*/ 326084 h 683272"/>
              <a:gd name="connsiteX0" fmla="*/ 0 w 898864"/>
              <a:gd name="connsiteY0" fmla="*/ 327341 h 684529"/>
              <a:gd name="connsiteX1" fmla="*/ 0 w 898864"/>
              <a:gd name="connsiteY1" fmla="*/ 620235 h 684529"/>
              <a:gd name="connsiteX2" fmla="*/ 54769 w 898864"/>
              <a:gd name="connsiteY2" fmla="*/ 684529 h 684529"/>
              <a:gd name="connsiteX3" fmla="*/ 840582 w 898864"/>
              <a:gd name="connsiteY3" fmla="*/ 684529 h 684529"/>
              <a:gd name="connsiteX4" fmla="*/ 897732 w 898864"/>
              <a:gd name="connsiteY4" fmla="*/ 627379 h 684529"/>
              <a:gd name="connsiteX5" fmla="*/ 897732 w 898864"/>
              <a:gd name="connsiteY5" fmla="*/ 65404 h 684529"/>
              <a:gd name="connsiteX6" fmla="*/ 828675 w 898864"/>
              <a:gd name="connsiteY6" fmla="*/ 13016 h 684529"/>
              <a:gd name="connsiteX7" fmla="*/ 45244 w 898864"/>
              <a:gd name="connsiteY7" fmla="*/ 274954 h 684529"/>
              <a:gd name="connsiteX8" fmla="*/ 0 w 898864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1654 w 902516"/>
              <a:gd name="connsiteY0" fmla="*/ 327341 h 684529"/>
              <a:gd name="connsiteX1" fmla="*/ 1654 w 902516"/>
              <a:gd name="connsiteY1" fmla="*/ 620235 h 684529"/>
              <a:gd name="connsiteX2" fmla="*/ 56423 w 902516"/>
              <a:gd name="connsiteY2" fmla="*/ 684529 h 684529"/>
              <a:gd name="connsiteX3" fmla="*/ 842236 w 902516"/>
              <a:gd name="connsiteY3" fmla="*/ 684529 h 684529"/>
              <a:gd name="connsiteX4" fmla="*/ 899386 w 902516"/>
              <a:gd name="connsiteY4" fmla="*/ 627379 h 684529"/>
              <a:gd name="connsiteX5" fmla="*/ 899386 w 902516"/>
              <a:gd name="connsiteY5" fmla="*/ 65404 h 684529"/>
              <a:gd name="connsiteX6" fmla="*/ 830329 w 902516"/>
              <a:gd name="connsiteY6" fmla="*/ 13016 h 684529"/>
              <a:gd name="connsiteX7" fmla="*/ 46898 w 902516"/>
              <a:gd name="connsiteY7" fmla="*/ 274954 h 684529"/>
              <a:gd name="connsiteX8" fmla="*/ 1654 w 902516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0 w 900862"/>
              <a:gd name="connsiteY0" fmla="*/ 327341 h 684529"/>
              <a:gd name="connsiteX1" fmla="*/ 0 w 900862"/>
              <a:gd name="connsiteY1" fmla="*/ 620235 h 684529"/>
              <a:gd name="connsiteX2" fmla="*/ 54769 w 900862"/>
              <a:gd name="connsiteY2" fmla="*/ 684529 h 684529"/>
              <a:gd name="connsiteX3" fmla="*/ 840582 w 900862"/>
              <a:gd name="connsiteY3" fmla="*/ 684529 h 684529"/>
              <a:gd name="connsiteX4" fmla="*/ 897732 w 900862"/>
              <a:gd name="connsiteY4" fmla="*/ 627379 h 684529"/>
              <a:gd name="connsiteX5" fmla="*/ 897732 w 900862"/>
              <a:gd name="connsiteY5" fmla="*/ 65404 h 684529"/>
              <a:gd name="connsiteX6" fmla="*/ 828675 w 900862"/>
              <a:gd name="connsiteY6" fmla="*/ 13016 h 684529"/>
              <a:gd name="connsiteX7" fmla="*/ 45244 w 900862"/>
              <a:gd name="connsiteY7" fmla="*/ 274954 h 684529"/>
              <a:gd name="connsiteX8" fmla="*/ 0 w 900862"/>
              <a:gd name="connsiteY8" fmla="*/ 327341 h 684529"/>
              <a:gd name="connsiteX0" fmla="*/ 501 w 901363"/>
              <a:gd name="connsiteY0" fmla="*/ 327341 h 684529"/>
              <a:gd name="connsiteX1" fmla="*/ 501 w 901363"/>
              <a:gd name="connsiteY1" fmla="*/ 620235 h 684529"/>
              <a:gd name="connsiteX2" fmla="*/ 55270 w 901363"/>
              <a:gd name="connsiteY2" fmla="*/ 684529 h 684529"/>
              <a:gd name="connsiteX3" fmla="*/ 841083 w 901363"/>
              <a:gd name="connsiteY3" fmla="*/ 684529 h 684529"/>
              <a:gd name="connsiteX4" fmla="*/ 898233 w 901363"/>
              <a:gd name="connsiteY4" fmla="*/ 627379 h 684529"/>
              <a:gd name="connsiteX5" fmla="*/ 898233 w 901363"/>
              <a:gd name="connsiteY5" fmla="*/ 65404 h 684529"/>
              <a:gd name="connsiteX6" fmla="*/ 829176 w 901363"/>
              <a:gd name="connsiteY6" fmla="*/ 13016 h 684529"/>
              <a:gd name="connsiteX7" fmla="*/ 45745 w 901363"/>
              <a:gd name="connsiteY7" fmla="*/ 274954 h 684529"/>
              <a:gd name="connsiteX8" fmla="*/ 501 w 901363"/>
              <a:gd name="connsiteY8" fmla="*/ 327341 h 684529"/>
              <a:gd name="connsiteX0" fmla="*/ 712 w 901574"/>
              <a:gd name="connsiteY0" fmla="*/ 327341 h 688517"/>
              <a:gd name="connsiteX1" fmla="*/ 712 w 901574"/>
              <a:gd name="connsiteY1" fmla="*/ 620235 h 688517"/>
              <a:gd name="connsiteX2" fmla="*/ 55481 w 901574"/>
              <a:gd name="connsiteY2" fmla="*/ 684529 h 688517"/>
              <a:gd name="connsiteX3" fmla="*/ 841294 w 901574"/>
              <a:gd name="connsiteY3" fmla="*/ 684529 h 688517"/>
              <a:gd name="connsiteX4" fmla="*/ 898444 w 901574"/>
              <a:gd name="connsiteY4" fmla="*/ 627379 h 688517"/>
              <a:gd name="connsiteX5" fmla="*/ 898444 w 901574"/>
              <a:gd name="connsiteY5" fmla="*/ 65404 h 688517"/>
              <a:gd name="connsiteX6" fmla="*/ 829387 w 901574"/>
              <a:gd name="connsiteY6" fmla="*/ 13016 h 688517"/>
              <a:gd name="connsiteX7" fmla="*/ 45956 w 901574"/>
              <a:gd name="connsiteY7" fmla="*/ 274954 h 688517"/>
              <a:gd name="connsiteX8" fmla="*/ 712 w 901574"/>
              <a:gd name="connsiteY8" fmla="*/ 327341 h 688517"/>
              <a:gd name="connsiteX0" fmla="*/ 892 w 901754"/>
              <a:gd name="connsiteY0" fmla="*/ 327341 h 684529"/>
              <a:gd name="connsiteX1" fmla="*/ 892 w 901754"/>
              <a:gd name="connsiteY1" fmla="*/ 620235 h 684529"/>
              <a:gd name="connsiteX2" fmla="*/ 55661 w 901754"/>
              <a:gd name="connsiteY2" fmla="*/ 684529 h 684529"/>
              <a:gd name="connsiteX3" fmla="*/ 841474 w 901754"/>
              <a:gd name="connsiteY3" fmla="*/ 684529 h 684529"/>
              <a:gd name="connsiteX4" fmla="*/ 898624 w 901754"/>
              <a:gd name="connsiteY4" fmla="*/ 627379 h 684529"/>
              <a:gd name="connsiteX5" fmla="*/ 898624 w 901754"/>
              <a:gd name="connsiteY5" fmla="*/ 65404 h 684529"/>
              <a:gd name="connsiteX6" fmla="*/ 829567 w 901754"/>
              <a:gd name="connsiteY6" fmla="*/ 13016 h 684529"/>
              <a:gd name="connsiteX7" fmla="*/ 46136 w 901754"/>
              <a:gd name="connsiteY7" fmla="*/ 274954 h 684529"/>
              <a:gd name="connsiteX8" fmla="*/ 892 w 901754"/>
              <a:gd name="connsiteY8" fmla="*/ 327341 h 684529"/>
              <a:gd name="connsiteX0" fmla="*/ 478 w 901340"/>
              <a:gd name="connsiteY0" fmla="*/ 327341 h 684529"/>
              <a:gd name="connsiteX1" fmla="*/ 478 w 901340"/>
              <a:gd name="connsiteY1" fmla="*/ 620235 h 684529"/>
              <a:gd name="connsiteX2" fmla="*/ 55247 w 901340"/>
              <a:gd name="connsiteY2" fmla="*/ 684529 h 684529"/>
              <a:gd name="connsiteX3" fmla="*/ 841060 w 901340"/>
              <a:gd name="connsiteY3" fmla="*/ 684529 h 684529"/>
              <a:gd name="connsiteX4" fmla="*/ 898210 w 901340"/>
              <a:gd name="connsiteY4" fmla="*/ 627379 h 684529"/>
              <a:gd name="connsiteX5" fmla="*/ 898210 w 901340"/>
              <a:gd name="connsiteY5" fmla="*/ 65404 h 684529"/>
              <a:gd name="connsiteX6" fmla="*/ 829153 w 901340"/>
              <a:gd name="connsiteY6" fmla="*/ 13016 h 684529"/>
              <a:gd name="connsiteX7" fmla="*/ 45722 w 901340"/>
              <a:gd name="connsiteY7" fmla="*/ 274954 h 684529"/>
              <a:gd name="connsiteX8" fmla="*/ 478 w 901340"/>
              <a:gd name="connsiteY8" fmla="*/ 327341 h 684529"/>
              <a:gd name="connsiteX0" fmla="*/ 268 w 901130"/>
              <a:gd name="connsiteY0" fmla="*/ 327341 h 689292"/>
              <a:gd name="connsiteX1" fmla="*/ 268 w 901130"/>
              <a:gd name="connsiteY1" fmla="*/ 620235 h 689292"/>
              <a:gd name="connsiteX2" fmla="*/ 93137 w 901130"/>
              <a:gd name="connsiteY2" fmla="*/ 689292 h 689292"/>
              <a:gd name="connsiteX3" fmla="*/ 840850 w 901130"/>
              <a:gd name="connsiteY3" fmla="*/ 684529 h 689292"/>
              <a:gd name="connsiteX4" fmla="*/ 898000 w 901130"/>
              <a:gd name="connsiteY4" fmla="*/ 627379 h 689292"/>
              <a:gd name="connsiteX5" fmla="*/ 898000 w 901130"/>
              <a:gd name="connsiteY5" fmla="*/ 65404 h 689292"/>
              <a:gd name="connsiteX6" fmla="*/ 828943 w 901130"/>
              <a:gd name="connsiteY6" fmla="*/ 13016 h 689292"/>
              <a:gd name="connsiteX7" fmla="*/ 45512 w 901130"/>
              <a:gd name="connsiteY7" fmla="*/ 274954 h 689292"/>
              <a:gd name="connsiteX8" fmla="*/ 268 w 901130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1075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8219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1355"/>
              <a:gd name="connsiteY0" fmla="*/ 327341 h 689292"/>
              <a:gd name="connsiteX1" fmla="*/ 493 w 901355"/>
              <a:gd name="connsiteY1" fmla="*/ 620235 h 689292"/>
              <a:gd name="connsiteX2" fmla="*/ 93362 w 901355"/>
              <a:gd name="connsiteY2" fmla="*/ 689292 h 689292"/>
              <a:gd name="connsiteX3" fmla="*/ 848219 w 901355"/>
              <a:gd name="connsiteY3" fmla="*/ 684529 h 689292"/>
              <a:gd name="connsiteX4" fmla="*/ 898225 w 901355"/>
              <a:gd name="connsiteY4" fmla="*/ 627379 h 689292"/>
              <a:gd name="connsiteX5" fmla="*/ 898225 w 901355"/>
              <a:gd name="connsiteY5" fmla="*/ 65404 h 689292"/>
              <a:gd name="connsiteX6" fmla="*/ 829168 w 901355"/>
              <a:gd name="connsiteY6" fmla="*/ 13016 h 689292"/>
              <a:gd name="connsiteX7" fmla="*/ 45737 w 901355"/>
              <a:gd name="connsiteY7" fmla="*/ 274954 h 689292"/>
              <a:gd name="connsiteX8" fmla="*/ 493 w 901355"/>
              <a:gd name="connsiteY8" fmla="*/ 327341 h 689292"/>
              <a:gd name="connsiteX0" fmla="*/ 493 w 907750"/>
              <a:gd name="connsiteY0" fmla="*/ 327341 h 689292"/>
              <a:gd name="connsiteX1" fmla="*/ 493 w 907750"/>
              <a:gd name="connsiteY1" fmla="*/ 620235 h 689292"/>
              <a:gd name="connsiteX2" fmla="*/ 93362 w 907750"/>
              <a:gd name="connsiteY2" fmla="*/ 689292 h 689292"/>
              <a:gd name="connsiteX3" fmla="*/ 848219 w 907750"/>
              <a:gd name="connsiteY3" fmla="*/ 684529 h 689292"/>
              <a:gd name="connsiteX4" fmla="*/ 907750 w 907750"/>
              <a:gd name="connsiteY4" fmla="*/ 627379 h 689292"/>
              <a:gd name="connsiteX5" fmla="*/ 898225 w 907750"/>
              <a:gd name="connsiteY5" fmla="*/ 65404 h 689292"/>
              <a:gd name="connsiteX6" fmla="*/ 829168 w 907750"/>
              <a:gd name="connsiteY6" fmla="*/ 13016 h 689292"/>
              <a:gd name="connsiteX7" fmla="*/ 45737 w 907750"/>
              <a:gd name="connsiteY7" fmla="*/ 274954 h 689292"/>
              <a:gd name="connsiteX8" fmla="*/ 493 w 907750"/>
              <a:gd name="connsiteY8" fmla="*/ 327341 h 689292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9294"/>
              <a:gd name="connsiteY0" fmla="*/ 328690 h 690641"/>
              <a:gd name="connsiteX1" fmla="*/ 493 w 909294"/>
              <a:gd name="connsiteY1" fmla="*/ 621584 h 690641"/>
              <a:gd name="connsiteX2" fmla="*/ 93362 w 909294"/>
              <a:gd name="connsiteY2" fmla="*/ 690641 h 690641"/>
              <a:gd name="connsiteX3" fmla="*/ 848219 w 909294"/>
              <a:gd name="connsiteY3" fmla="*/ 685878 h 690641"/>
              <a:gd name="connsiteX4" fmla="*/ 907750 w 909294"/>
              <a:gd name="connsiteY4" fmla="*/ 628728 h 690641"/>
              <a:gd name="connsiteX5" fmla="*/ 898225 w 909294"/>
              <a:gd name="connsiteY5" fmla="*/ 66753 h 690641"/>
              <a:gd name="connsiteX6" fmla="*/ 829168 w 909294"/>
              <a:gd name="connsiteY6" fmla="*/ 14365 h 690641"/>
              <a:gd name="connsiteX7" fmla="*/ 45737 w 909294"/>
              <a:gd name="connsiteY7" fmla="*/ 276303 h 690641"/>
              <a:gd name="connsiteX8" fmla="*/ 493 w 909294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628728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07750"/>
              <a:gd name="connsiteY0" fmla="*/ 328690 h 690641"/>
              <a:gd name="connsiteX1" fmla="*/ 493 w 907750"/>
              <a:gd name="connsiteY1" fmla="*/ 621584 h 690641"/>
              <a:gd name="connsiteX2" fmla="*/ 93362 w 907750"/>
              <a:gd name="connsiteY2" fmla="*/ 690641 h 690641"/>
              <a:gd name="connsiteX3" fmla="*/ 848219 w 907750"/>
              <a:gd name="connsiteY3" fmla="*/ 685878 h 690641"/>
              <a:gd name="connsiteX4" fmla="*/ 907750 w 907750"/>
              <a:gd name="connsiteY4" fmla="*/ 578722 h 690641"/>
              <a:gd name="connsiteX5" fmla="*/ 898225 w 907750"/>
              <a:gd name="connsiteY5" fmla="*/ 66753 h 690641"/>
              <a:gd name="connsiteX6" fmla="*/ 829168 w 907750"/>
              <a:gd name="connsiteY6" fmla="*/ 14365 h 690641"/>
              <a:gd name="connsiteX7" fmla="*/ 45737 w 907750"/>
              <a:gd name="connsiteY7" fmla="*/ 276303 h 690641"/>
              <a:gd name="connsiteX8" fmla="*/ 493 w 907750"/>
              <a:gd name="connsiteY8" fmla="*/ 328690 h 690641"/>
              <a:gd name="connsiteX0" fmla="*/ 493 w 910346"/>
              <a:gd name="connsiteY0" fmla="*/ 328690 h 690641"/>
              <a:gd name="connsiteX1" fmla="*/ 493 w 910346"/>
              <a:gd name="connsiteY1" fmla="*/ 621584 h 690641"/>
              <a:gd name="connsiteX2" fmla="*/ 93362 w 910346"/>
              <a:gd name="connsiteY2" fmla="*/ 690641 h 690641"/>
              <a:gd name="connsiteX3" fmla="*/ 848219 w 910346"/>
              <a:gd name="connsiteY3" fmla="*/ 685878 h 690641"/>
              <a:gd name="connsiteX4" fmla="*/ 907750 w 910346"/>
              <a:gd name="connsiteY4" fmla="*/ 578722 h 690641"/>
              <a:gd name="connsiteX5" fmla="*/ 898225 w 910346"/>
              <a:gd name="connsiteY5" fmla="*/ 66753 h 690641"/>
              <a:gd name="connsiteX6" fmla="*/ 829168 w 910346"/>
              <a:gd name="connsiteY6" fmla="*/ 14365 h 690641"/>
              <a:gd name="connsiteX7" fmla="*/ 45737 w 910346"/>
              <a:gd name="connsiteY7" fmla="*/ 276303 h 690641"/>
              <a:gd name="connsiteX8" fmla="*/ 493 w 910346"/>
              <a:gd name="connsiteY8" fmla="*/ 328690 h 690641"/>
              <a:gd name="connsiteX0" fmla="*/ 493 w 908243"/>
              <a:gd name="connsiteY0" fmla="*/ 328690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28690 h 690641"/>
              <a:gd name="connsiteX0" fmla="*/ 493 w 908243"/>
              <a:gd name="connsiteY0" fmla="*/ 359647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59647 h 690641"/>
              <a:gd name="connsiteX0" fmla="*/ 493 w 908243"/>
              <a:gd name="connsiteY0" fmla="*/ 354885 h 690641"/>
              <a:gd name="connsiteX1" fmla="*/ 493 w 908243"/>
              <a:gd name="connsiteY1" fmla="*/ 621584 h 690641"/>
              <a:gd name="connsiteX2" fmla="*/ 93362 w 908243"/>
              <a:gd name="connsiteY2" fmla="*/ 690641 h 690641"/>
              <a:gd name="connsiteX3" fmla="*/ 848219 w 908243"/>
              <a:gd name="connsiteY3" fmla="*/ 685878 h 690641"/>
              <a:gd name="connsiteX4" fmla="*/ 907750 w 908243"/>
              <a:gd name="connsiteY4" fmla="*/ 578722 h 690641"/>
              <a:gd name="connsiteX5" fmla="*/ 898225 w 908243"/>
              <a:gd name="connsiteY5" fmla="*/ 66753 h 690641"/>
              <a:gd name="connsiteX6" fmla="*/ 829168 w 908243"/>
              <a:gd name="connsiteY6" fmla="*/ 14365 h 690641"/>
              <a:gd name="connsiteX7" fmla="*/ 45737 w 908243"/>
              <a:gd name="connsiteY7" fmla="*/ 276303 h 690641"/>
              <a:gd name="connsiteX8" fmla="*/ 493 w 908243"/>
              <a:gd name="connsiteY8" fmla="*/ 354885 h 690641"/>
              <a:gd name="connsiteX0" fmla="*/ 1323 w 909073"/>
              <a:gd name="connsiteY0" fmla="*/ 354885 h 690641"/>
              <a:gd name="connsiteX1" fmla="*/ 1323 w 909073"/>
              <a:gd name="connsiteY1" fmla="*/ 621584 h 690641"/>
              <a:gd name="connsiteX2" fmla="*/ 94192 w 909073"/>
              <a:gd name="connsiteY2" fmla="*/ 690641 h 690641"/>
              <a:gd name="connsiteX3" fmla="*/ 849049 w 909073"/>
              <a:gd name="connsiteY3" fmla="*/ 685878 h 690641"/>
              <a:gd name="connsiteX4" fmla="*/ 908580 w 909073"/>
              <a:gd name="connsiteY4" fmla="*/ 578722 h 690641"/>
              <a:gd name="connsiteX5" fmla="*/ 899055 w 909073"/>
              <a:gd name="connsiteY5" fmla="*/ 66753 h 690641"/>
              <a:gd name="connsiteX6" fmla="*/ 829998 w 909073"/>
              <a:gd name="connsiteY6" fmla="*/ 14365 h 690641"/>
              <a:gd name="connsiteX7" fmla="*/ 46567 w 909073"/>
              <a:gd name="connsiteY7" fmla="*/ 276303 h 690641"/>
              <a:gd name="connsiteX8" fmla="*/ 1323 w 909073"/>
              <a:gd name="connsiteY8" fmla="*/ 354885 h 690641"/>
              <a:gd name="connsiteX0" fmla="*/ 494 w 908244"/>
              <a:gd name="connsiteY0" fmla="*/ 354885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54885 h 690641"/>
              <a:gd name="connsiteX0" fmla="*/ 1322 w 909072"/>
              <a:gd name="connsiteY0" fmla="*/ 354885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54885 h 690641"/>
              <a:gd name="connsiteX0" fmla="*/ 494 w 908244"/>
              <a:gd name="connsiteY0" fmla="*/ 354885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54885 h 690641"/>
              <a:gd name="connsiteX0" fmla="*/ 1322 w 909072"/>
              <a:gd name="connsiteY0" fmla="*/ 354885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54885 h 690641"/>
              <a:gd name="connsiteX0" fmla="*/ 1322 w 909072"/>
              <a:gd name="connsiteY0" fmla="*/ 385842 h 690641"/>
              <a:gd name="connsiteX1" fmla="*/ 1322 w 909072"/>
              <a:gd name="connsiteY1" fmla="*/ 621584 h 690641"/>
              <a:gd name="connsiteX2" fmla="*/ 94191 w 909072"/>
              <a:gd name="connsiteY2" fmla="*/ 690641 h 690641"/>
              <a:gd name="connsiteX3" fmla="*/ 849048 w 909072"/>
              <a:gd name="connsiteY3" fmla="*/ 685878 h 690641"/>
              <a:gd name="connsiteX4" fmla="*/ 908579 w 909072"/>
              <a:gd name="connsiteY4" fmla="*/ 578722 h 690641"/>
              <a:gd name="connsiteX5" fmla="*/ 899054 w 909072"/>
              <a:gd name="connsiteY5" fmla="*/ 66753 h 690641"/>
              <a:gd name="connsiteX6" fmla="*/ 829997 w 909072"/>
              <a:gd name="connsiteY6" fmla="*/ 14365 h 690641"/>
              <a:gd name="connsiteX7" fmla="*/ 46566 w 909072"/>
              <a:gd name="connsiteY7" fmla="*/ 276303 h 690641"/>
              <a:gd name="connsiteX8" fmla="*/ 1322 w 909072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621584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494 w 908244"/>
              <a:gd name="connsiteY0" fmla="*/ 385842 h 690641"/>
              <a:gd name="connsiteX1" fmla="*/ 494 w 908244"/>
              <a:gd name="connsiteY1" fmla="*/ 595390 h 690641"/>
              <a:gd name="connsiteX2" fmla="*/ 93363 w 908244"/>
              <a:gd name="connsiteY2" fmla="*/ 690641 h 690641"/>
              <a:gd name="connsiteX3" fmla="*/ 848220 w 908244"/>
              <a:gd name="connsiteY3" fmla="*/ 685878 h 690641"/>
              <a:gd name="connsiteX4" fmla="*/ 907751 w 908244"/>
              <a:gd name="connsiteY4" fmla="*/ 578722 h 690641"/>
              <a:gd name="connsiteX5" fmla="*/ 898226 w 908244"/>
              <a:gd name="connsiteY5" fmla="*/ 66753 h 690641"/>
              <a:gd name="connsiteX6" fmla="*/ 829169 w 908244"/>
              <a:gd name="connsiteY6" fmla="*/ 14365 h 690641"/>
              <a:gd name="connsiteX7" fmla="*/ 45738 w 908244"/>
              <a:gd name="connsiteY7" fmla="*/ 276303 h 690641"/>
              <a:gd name="connsiteX8" fmla="*/ 494 w 908244"/>
              <a:gd name="connsiteY8" fmla="*/ 385842 h 690641"/>
              <a:gd name="connsiteX0" fmla="*/ 920 w 908670"/>
              <a:gd name="connsiteY0" fmla="*/ 385842 h 690641"/>
              <a:gd name="connsiteX1" fmla="*/ 920 w 908670"/>
              <a:gd name="connsiteY1" fmla="*/ 595390 h 690641"/>
              <a:gd name="connsiteX2" fmla="*/ 93789 w 908670"/>
              <a:gd name="connsiteY2" fmla="*/ 690641 h 690641"/>
              <a:gd name="connsiteX3" fmla="*/ 848646 w 908670"/>
              <a:gd name="connsiteY3" fmla="*/ 685878 h 690641"/>
              <a:gd name="connsiteX4" fmla="*/ 908177 w 908670"/>
              <a:gd name="connsiteY4" fmla="*/ 578722 h 690641"/>
              <a:gd name="connsiteX5" fmla="*/ 898652 w 908670"/>
              <a:gd name="connsiteY5" fmla="*/ 66753 h 690641"/>
              <a:gd name="connsiteX6" fmla="*/ 829595 w 908670"/>
              <a:gd name="connsiteY6" fmla="*/ 14365 h 690641"/>
              <a:gd name="connsiteX7" fmla="*/ 46164 w 908670"/>
              <a:gd name="connsiteY7" fmla="*/ 276303 h 690641"/>
              <a:gd name="connsiteX8" fmla="*/ 920 w 908670"/>
              <a:gd name="connsiteY8" fmla="*/ 385842 h 690641"/>
              <a:gd name="connsiteX0" fmla="*/ 882 w 908632"/>
              <a:gd name="connsiteY0" fmla="*/ 385842 h 694528"/>
              <a:gd name="connsiteX1" fmla="*/ 882 w 908632"/>
              <a:gd name="connsiteY1" fmla="*/ 595390 h 694528"/>
              <a:gd name="connsiteX2" fmla="*/ 93751 w 908632"/>
              <a:gd name="connsiteY2" fmla="*/ 690641 h 694528"/>
              <a:gd name="connsiteX3" fmla="*/ 848608 w 908632"/>
              <a:gd name="connsiteY3" fmla="*/ 685878 h 694528"/>
              <a:gd name="connsiteX4" fmla="*/ 908139 w 908632"/>
              <a:gd name="connsiteY4" fmla="*/ 578722 h 694528"/>
              <a:gd name="connsiteX5" fmla="*/ 898614 w 908632"/>
              <a:gd name="connsiteY5" fmla="*/ 66753 h 694528"/>
              <a:gd name="connsiteX6" fmla="*/ 829557 w 908632"/>
              <a:gd name="connsiteY6" fmla="*/ 14365 h 694528"/>
              <a:gd name="connsiteX7" fmla="*/ 46126 w 908632"/>
              <a:gd name="connsiteY7" fmla="*/ 276303 h 694528"/>
              <a:gd name="connsiteX8" fmla="*/ 882 w 908632"/>
              <a:gd name="connsiteY8" fmla="*/ 385842 h 694528"/>
              <a:gd name="connsiteX0" fmla="*/ 882 w 908632"/>
              <a:gd name="connsiteY0" fmla="*/ 385842 h 691355"/>
              <a:gd name="connsiteX1" fmla="*/ 882 w 908632"/>
              <a:gd name="connsiteY1" fmla="*/ 595390 h 691355"/>
              <a:gd name="connsiteX2" fmla="*/ 93751 w 908632"/>
              <a:gd name="connsiteY2" fmla="*/ 690641 h 691355"/>
              <a:gd name="connsiteX3" fmla="*/ 848608 w 908632"/>
              <a:gd name="connsiteY3" fmla="*/ 685878 h 691355"/>
              <a:gd name="connsiteX4" fmla="*/ 908139 w 908632"/>
              <a:gd name="connsiteY4" fmla="*/ 578722 h 691355"/>
              <a:gd name="connsiteX5" fmla="*/ 898614 w 908632"/>
              <a:gd name="connsiteY5" fmla="*/ 66753 h 691355"/>
              <a:gd name="connsiteX6" fmla="*/ 829557 w 908632"/>
              <a:gd name="connsiteY6" fmla="*/ 14365 h 691355"/>
              <a:gd name="connsiteX7" fmla="*/ 46126 w 908632"/>
              <a:gd name="connsiteY7" fmla="*/ 276303 h 691355"/>
              <a:gd name="connsiteX8" fmla="*/ 882 w 908632"/>
              <a:gd name="connsiteY8" fmla="*/ 385842 h 691355"/>
              <a:gd name="connsiteX0" fmla="*/ 882 w 908632"/>
              <a:gd name="connsiteY0" fmla="*/ 385842 h 690641"/>
              <a:gd name="connsiteX1" fmla="*/ 882 w 908632"/>
              <a:gd name="connsiteY1" fmla="*/ 595390 h 690641"/>
              <a:gd name="connsiteX2" fmla="*/ 93751 w 908632"/>
              <a:gd name="connsiteY2" fmla="*/ 690641 h 690641"/>
              <a:gd name="connsiteX3" fmla="*/ 848608 w 908632"/>
              <a:gd name="connsiteY3" fmla="*/ 685878 h 690641"/>
              <a:gd name="connsiteX4" fmla="*/ 908139 w 908632"/>
              <a:gd name="connsiteY4" fmla="*/ 578722 h 690641"/>
              <a:gd name="connsiteX5" fmla="*/ 898614 w 908632"/>
              <a:gd name="connsiteY5" fmla="*/ 66753 h 690641"/>
              <a:gd name="connsiteX6" fmla="*/ 829557 w 908632"/>
              <a:gd name="connsiteY6" fmla="*/ 14365 h 690641"/>
              <a:gd name="connsiteX7" fmla="*/ 46126 w 908632"/>
              <a:gd name="connsiteY7" fmla="*/ 276303 h 690641"/>
              <a:gd name="connsiteX8" fmla="*/ 882 w 908632"/>
              <a:gd name="connsiteY8" fmla="*/ 385842 h 690641"/>
              <a:gd name="connsiteX0" fmla="*/ 655 w 908405"/>
              <a:gd name="connsiteY0" fmla="*/ 385842 h 690641"/>
              <a:gd name="connsiteX1" fmla="*/ 655 w 908405"/>
              <a:gd name="connsiteY1" fmla="*/ 595390 h 690641"/>
              <a:gd name="connsiteX2" fmla="*/ 112574 w 908405"/>
              <a:gd name="connsiteY2" fmla="*/ 690641 h 690641"/>
              <a:gd name="connsiteX3" fmla="*/ 848381 w 908405"/>
              <a:gd name="connsiteY3" fmla="*/ 685878 h 690641"/>
              <a:gd name="connsiteX4" fmla="*/ 907912 w 908405"/>
              <a:gd name="connsiteY4" fmla="*/ 578722 h 690641"/>
              <a:gd name="connsiteX5" fmla="*/ 898387 w 908405"/>
              <a:gd name="connsiteY5" fmla="*/ 66753 h 690641"/>
              <a:gd name="connsiteX6" fmla="*/ 829330 w 908405"/>
              <a:gd name="connsiteY6" fmla="*/ 14365 h 690641"/>
              <a:gd name="connsiteX7" fmla="*/ 45899 w 908405"/>
              <a:gd name="connsiteY7" fmla="*/ 276303 h 690641"/>
              <a:gd name="connsiteX8" fmla="*/ 655 w 908405"/>
              <a:gd name="connsiteY8" fmla="*/ 385842 h 690641"/>
              <a:gd name="connsiteX0" fmla="*/ 807 w 908557"/>
              <a:gd name="connsiteY0" fmla="*/ 385842 h 692203"/>
              <a:gd name="connsiteX1" fmla="*/ 807 w 908557"/>
              <a:gd name="connsiteY1" fmla="*/ 595390 h 692203"/>
              <a:gd name="connsiteX2" fmla="*/ 112726 w 908557"/>
              <a:gd name="connsiteY2" fmla="*/ 690641 h 692203"/>
              <a:gd name="connsiteX3" fmla="*/ 848533 w 908557"/>
              <a:gd name="connsiteY3" fmla="*/ 685878 h 692203"/>
              <a:gd name="connsiteX4" fmla="*/ 908064 w 908557"/>
              <a:gd name="connsiteY4" fmla="*/ 578722 h 692203"/>
              <a:gd name="connsiteX5" fmla="*/ 898539 w 908557"/>
              <a:gd name="connsiteY5" fmla="*/ 66753 h 692203"/>
              <a:gd name="connsiteX6" fmla="*/ 829482 w 908557"/>
              <a:gd name="connsiteY6" fmla="*/ 14365 h 692203"/>
              <a:gd name="connsiteX7" fmla="*/ 46051 w 908557"/>
              <a:gd name="connsiteY7" fmla="*/ 276303 h 692203"/>
              <a:gd name="connsiteX8" fmla="*/ 807 w 908557"/>
              <a:gd name="connsiteY8" fmla="*/ 385842 h 692203"/>
              <a:gd name="connsiteX0" fmla="*/ 699 w 908449"/>
              <a:gd name="connsiteY0" fmla="*/ 385842 h 692203"/>
              <a:gd name="connsiteX1" fmla="*/ 699 w 908449"/>
              <a:gd name="connsiteY1" fmla="*/ 595390 h 692203"/>
              <a:gd name="connsiteX2" fmla="*/ 112618 w 908449"/>
              <a:gd name="connsiteY2" fmla="*/ 690641 h 692203"/>
              <a:gd name="connsiteX3" fmla="*/ 848425 w 908449"/>
              <a:gd name="connsiteY3" fmla="*/ 685878 h 692203"/>
              <a:gd name="connsiteX4" fmla="*/ 907956 w 908449"/>
              <a:gd name="connsiteY4" fmla="*/ 578722 h 692203"/>
              <a:gd name="connsiteX5" fmla="*/ 898431 w 908449"/>
              <a:gd name="connsiteY5" fmla="*/ 66753 h 692203"/>
              <a:gd name="connsiteX6" fmla="*/ 829374 w 908449"/>
              <a:gd name="connsiteY6" fmla="*/ 14365 h 692203"/>
              <a:gd name="connsiteX7" fmla="*/ 45943 w 908449"/>
              <a:gd name="connsiteY7" fmla="*/ 276303 h 692203"/>
              <a:gd name="connsiteX8" fmla="*/ 699 w 908449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1004"/>
              <a:gd name="connsiteY0" fmla="*/ 385842 h 692203"/>
              <a:gd name="connsiteX1" fmla="*/ 699 w 911004"/>
              <a:gd name="connsiteY1" fmla="*/ 595390 h 692203"/>
              <a:gd name="connsiteX2" fmla="*/ 112618 w 911004"/>
              <a:gd name="connsiteY2" fmla="*/ 690641 h 692203"/>
              <a:gd name="connsiteX3" fmla="*/ 848425 w 911004"/>
              <a:gd name="connsiteY3" fmla="*/ 685878 h 692203"/>
              <a:gd name="connsiteX4" fmla="*/ 907956 w 911004"/>
              <a:gd name="connsiteY4" fmla="*/ 578722 h 692203"/>
              <a:gd name="connsiteX5" fmla="*/ 910534 w 911004"/>
              <a:gd name="connsiteY5" fmla="*/ 66753 h 692203"/>
              <a:gd name="connsiteX6" fmla="*/ 829374 w 911004"/>
              <a:gd name="connsiteY6" fmla="*/ 14365 h 692203"/>
              <a:gd name="connsiteX7" fmla="*/ 45943 w 911004"/>
              <a:gd name="connsiteY7" fmla="*/ 276303 h 692203"/>
              <a:gd name="connsiteX8" fmla="*/ 699 w 911004"/>
              <a:gd name="connsiteY8" fmla="*/ 385842 h 692203"/>
              <a:gd name="connsiteX0" fmla="*/ 699 w 910534"/>
              <a:gd name="connsiteY0" fmla="*/ 386399 h 692760"/>
              <a:gd name="connsiteX1" fmla="*/ 699 w 910534"/>
              <a:gd name="connsiteY1" fmla="*/ 595947 h 692760"/>
              <a:gd name="connsiteX2" fmla="*/ 112618 w 910534"/>
              <a:gd name="connsiteY2" fmla="*/ 691198 h 692760"/>
              <a:gd name="connsiteX3" fmla="*/ 848425 w 910534"/>
              <a:gd name="connsiteY3" fmla="*/ 686435 h 692760"/>
              <a:gd name="connsiteX4" fmla="*/ 907956 w 910534"/>
              <a:gd name="connsiteY4" fmla="*/ 579279 h 692760"/>
              <a:gd name="connsiteX5" fmla="*/ 910534 w 910534"/>
              <a:gd name="connsiteY5" fmla="*/ 67310 h 692760"/>
              <a:gd name="connsiteX6" fmla="*/ 829374 w 910534"/>
              <a:gd name="connsiteY6" fmla="*/ 14922 h 692760"/>
              <a:gd name="connsiteX7" fmla="*/ 45943 w 910534"/>
              <a:gd name="connsiteY7" fmla="*/ 276860 h 692760"/>
              <a:gd name="connsiteX8" fmla="*/ 699 w 910534"/>
              <a:gd name="connsiteY8" fmla="*/ 386399 h 692760"/>
              <a:gd name="connsiteX0" fmla="*/ 699 w 910534"/>
              <a:gd name="connsiteY0" fmla="*/ 384791 h 691152"/>
              <a:gd name="connsiteX1" fmla="*/ 699 w 910534"/>
              <a:gd name="connsiteY1" fmla="*/ 594339 h 691152"/>
              <a:gd name="connsiteX2" fmla="*/ 112618 w 910534"/>
              <a:gd name="connsiteY2" fmla="*/ 689590 h 691152"/>
              <a:gd name="connsiteX3" fmla="*/ 848425 w 910534"/>
              <a:gd name="connsiteY3" fmla="*/ 684827 h 691152"/>
              <a:gd name="connsiteX4" fmla="*/ 907956 w 910534"/>
              <a:gd name="connsiteY4" fmla="*/ 577671 h 691152"/>
              <a:gd name="connsiteX5" fmla="*/ 910534 w 910534"/>
              <a:gd name="connsiteY5" fmla="*/ 65702 h 691152"/>
              <a:gd name="connsiteX6" fmla="*/ 829374 w 910534"/>
              <a:gd name="connsiteY6" fmla="*/ 13314 h 691152"/>
              <a:gd name="connsiteX7" fmla="*/ 45943 w 910534"/>
              <a:gd name="connsiteY7" fmla="*/ 275252 h 691152"/>
              <a:gd name="connsiteX8" fmla="*/ 699 w 910534"/>
              <a:gd name="connsiteY8" fmla="*/ 384791 h 691152"/>
              <a:gd name="connsiteX0" fmla="*/ 699 w 910534"/>
              <a:gd name="connsiteY0" fmla="*/ 384791 h 691152"/>
              <a:gd name="connsiteX1" fmla="*/ 699 w 910534"/>
              <a:gd name="connsiteY1" fmla="*/ 594339 h 691152"/>
              <a:gd name="connsiteX2" fmla="*/ 112618 w 910534"/>
              <a:gd name="connsiteY2" fmla="*/ 689590 h 691152"/>
              <a:gd name="connsiteX3" fmla="*/ 848425 w 910534"/>
              <a:gd name="connsiteY3" fmla="*/ 684827 h 691152"/>
              <a:gd name="connsiteX4" fmla="*/ 907956 w 910534"/>
              <a:gd name="connsiteY4" fmla="*/ 577671 h 691152"/>
              <a:gd name="connsiteX5" fmla="*/ 910534 w 910534"/>
              <a:gd name="connsiteY5" fmla="*/ 65702 h 691152"/>
              <a:gd name="connsiteX6" fmla="*/ 829374 w 910534"/>
              <a:gd name="connsiteY6" fmla="*/ 13314 h 691152"/>
              <a:gd name="connsiteX7" fmla="*/ 45943 w 910534"/>
              <a:gd name="connsiteY7" fmla="*/ 275252 h 691152"/>
              <a:gd name="connsiteX8" fmla="*/ 699 w 910534"/>
              <a:gd name="connsiteY8" fmla="*/ 384791 h 691152"/>
              <a:gd name="connsiteX0" fmla="*/ 264 w 910099"/>
              <a:gd name="connsiteY0" fmla="*/ 384791 h 691326"/>
              <a:gd name="connsiteX1" fmla="*/ 264 w 910099"/>
              <a:gd name="connsiteY1" fmla="*/ 594339 h 691326"/>
              <a:gd name="connsiteX2" fmla="*/ 112183 w 910099"/>
              <a:gd name="connsiteY2" fmla="*/ 689590 h 691326"/>
              <a:gd name="connsiteX3" fmla="*/ 847990 w 910099"/>
              <a:gd name="connsiteY3" fmla="*/ 684827 h 691326"/>
              <a:gd name="connsiteX4" fmla="*/ 907521 w 910099"/>
              <a:gd name="connsiteY4" fmla="*/ 577671 h 691326"/>
              <a:gd name="connsiteX5" fmla="*/ 910099 w 910099"/>
              <a:gd name="connsiteY5" fmla="*/ 65702 h 691326"/>
              <a:gd name="connsiteX6" fmla="*/ 828939 w 910099"/>
              <a:gd name="connsiteY6" fmla="*/ 13314 h 691326"/>
              <a:gd name="connsiteX7" fmla="*/ 45508 w 910099"/>
              <a:gd name="connsiteY7" fmla="*/ 275252 h 691326"/>
              <a:gd name="connsiteX8" fmla="*/ 264 w 910099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365 w 910200"/>
              <a:gd name="connsiteY0" fmla="*/ 384791 h 691326"/>
              <a:gd name="connsiteX1" fmla="*/ 365 w 910200"/>
              <a:gd name="connsiteY1" fmla="*/ 594339 h 691326"/>
              <a:gd name="connsiteX2" fmla="*/ 112284 w 910200"/>
              <a:gd name="connsiteY2" fmla="*/ 689590 h 691326"/>
              <a:gd name="connsiteX3" fmla="*/ 848091 w 910200"/>
              <a:gd name="connsiteY3" fmla="*/ 684827 h 691326"/>
              <a:gd name="connsiteX4" fmla="*/ 907622 w 910200"/>
              <a:gd name="connsiteY4" fmla="*/ 577671 h 691326"/>
              <a:gd name="connsiteX5" fmla="*/ 910200 w 910200"/>
              <a:gd name="connsiteY5" fmla="*/ 65702 h 691326"/>
              <a:gd name="connsiteX6" fmla="*/ 829040 w 910200"/>
              <a:gd name="connsiteY6" fmla="*/ 13314 h 691326"/>
              <a:gd name="connsiteX7" fmla="*/ 45609 w 910200"/>
              <a:gd name="connsiteY7" fmla="*/ 275252 h 691326"/>
              <a:gd name="connsiteX8" fmla="*/ 365 w 910200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111919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0 w 909835"/>
              <a:gd name="connsiteY0" fmla="*/ 384791 h 691326"/>
              <a:gd name="connsiteX1" fmla="*/ 0 w 909835"/>
              <a:gd name="connsiteY1" fmla="*/ 594339 h 691326"/>
              <a:gd name="connsiteX2" fmla="*/ 60014 w 909835"/>
              <a:gd name="connsiteY2" fmla="*/ 689590 h 691326"/>
              <a:gd name="connsiteX3" fmla="*/ 847726 w 909835"/>
              <a:gd name="connsiteY3" fmla="*/ 684827 h 691326"/>
              <a:gd name="connsiteX4" fmla="*/ 907257 w 909835"/>
              <a:gd name="connsiteY4" fmla="*/ 577671 h 691326"/>
              <a:gd name="connsiteX5" fmla="*/ 909835 w 909835"/>
              <a:gd name="connsiteY5" fmla="*/ 65702 h 691326"/>
              <a:gd name="connsiteX6" fmla="*/ 828675 w 909835"/>
              <a:gd name="connsiteY6" fmla="*/ 13314 h 691326"/>
              <a:gd name="connsiteX7" fmla="*/ 45244 w 909835"/>
              <a:gd name="connsiteY7" fmla="*/ 275252 h 691326"/>
              <a:gd name="connsiteX8" fmla="*/ 0 w 909835"/>
              <a:gd name="connsiteY8" fmla="*/ 384791 h 691326"/>
              <a:gd name="connsiteX0" fmla="*/ 0 w 909835"/>
              <a:gd name="connsiteY0" fmla="*/ 384791 h 689590"/>
              <a:gd name="connsiteX1" fmla="*/ 0 w 909835"/>
              <a:gd name="connsiteY1" fmla="*/ 594339 h 689590"/>
              <a:gd name="connsiteX2" fmla="*/ 60014 w 909835"/>
              <a:gd name="connsiteY2" fmla="*/ 689590 h 689590"/>
              <a:gd name="connsiteX3" fmla="*/ 847726 w 909835"/>
              <a:gd name="connsiteY3" fmla="*/ 684827 h 689590"/>
              <a:gd name="connsiteX4" fmla="*/ 907257 w 909835"/>
              <a:gd name="connsiteY4" fmla="*/ 577671 h 689590"/>
              <a:gd name="connsiteX5" fmla="*/ 909835 w 909835"/>
              <a:gd name="connsiteY5" fmla="*/ 65702 h 689590"/>
              <a:gd name="connsiteX6" fmla="*/ 828675 w 909835"/>
              <a:gd name="connsiteY6" fmla="*/ 13314 h 689590"/>
              <a:gd name="connsiteX7" fmla="*/ 45244 w 909835"/>
              <a:gd name="connsiteY7" fmla="*/ 275252 h 689590"/>
              <a:gd name="connsiteX8" fmla="*/ 0 w 909835"/>
              <a:gd name="connsiteY8" fmla="*/ 384791 h 689590"/>
              <a:gd name="connsiteX0" fmla="*/ 0 w 909835"/>
              <a:gd name="connsiteY0" fmla="*/ 384791 h 690195"/>
              <a:gd name="connsiteX1" fmla="*/ 0 w 909835"/>
              <a:gd name="connsiteY1" fmla="*/ 594339 h 690195"/>
              <a:gd name="connsiteX2" fmla="*/ 60014 w 909835"/>
              <a:gd name="connsiteY2" fmla="*/ 689590 h 690195"/>
              <a:gd name="connsiteX3" fmla="*/ 847726 w 909835"/>
              <a:gd name="connsiteY3" fmla="*/ 684827 h 690195"/>
              <a:gd name="connsiteX4" fmla="*/ 907257 w 909835"/>
              <a:gd name="connsiteY4" fmla="*/ 577671 h 690195"/>
              <a:gd name="connsiteX5" fmla="*/ 909835 w 909835"/>
              <a:gd name="connsiteY5" fmla="*/ 65702 h 690195"/>
              <a:gd name="connsiteX6" fmla="*/ 828675 w 909835"/>
              <a:gd name="connsiteY6" fmla="*/ 13314 h 690195"/>
              <a:gd name="connsiteX7" fmla="*/ 45244 w 909835"/>
              <a:gd name="connsiteY7" fmla="*/ 275252 h 690195"/>
              <a:gd name="connsiteX8" fmla="*/ 0 w 909835"/>
              <a:gd name="connsiteY8" fmla="*/ 384791 h 690195"/>
              <a:gd name="connsiteX0" fmla="*/ 0 w 909835"/>
              <a:gd name="connsiteY0" fmla="*/ 384791 h 689590"/>
              <a:gd name="connsiteX1" fmla="*/ 0 w 909835"/>
              <a:gd name="connsiteY1" fmla="*/ 580458 h 689590"/>
              <a:gd name="connsiteX2" fmla="*/ 60014 w 909835"/>
              <a:gd name="connsiteY2" fmla="*/ 689590 h 689590"/>
              <a:gd name="connsiteX3" fmla="*/ 847726 w 909835"/>
              <a:gd name="connsiteY3" fmla="*/ 684827 h 689590"/>
              <a:gd name="connsiteX4" fmla="*/ 907257 w 909835"/>
              <a:gd name="connsiteY4" fmla="*/ 577671 h 689590"/>
              <a:gd name="connsiteX5" fmla="*/ 909835 w 909835"/>
              <a:gd name="connsiteY5" fmla="*/ 65702 h 689590"/>
              <a:gd name="connsiteX6" fmla="*/ 828675 w 909835"/>
              <a:gd name="connsiteY6" fmla="*/ 13314 h 689590"/>
              <a:gd name="connsiteX7" fmla="*/ 45244 w 909835"/>
              <a:gd name="connsiteY7" fmla="*/ 275252 h 689590"/>
              <a:gd name="connsiteX8" fmla="*/ 0 w 909835"/>
              <a:gd name="connsiteY8" fmla="*/ 384791 h 689590"/>
              <a:gd name="connsiteX0" fmla="*/ 0 w 909835"/>
              <a:gd name="connsiteY0" fmla="*/ 388381 h 693180"/>
              <a:gd name="connsiteX1" fmla="*/ 0 w 909835"/>
              <a:gd name="connsiteY1" fmla="*/ 584048 h 693180"/>
              <a:gd name="connsiteX2" fmla="*/ 60014 w 909835"/>
              <a:gd name="connsiteY2" fmla="*/ 693180 h 693180"/>
              <a:gd name="connsiteX3" fmla="*/ 847726 w 909835"/>
              <a:gd name="connsiteY3" fmla="*/ 688417 h 693180"/>
              <a:gd name="connsiteX4" fmla="*/ 907257 w 909835"/>
              <a:gd name="connsiteY4" fmla="*/ 581261 h 693180"/>
              <a:gd name="connsiteX5" fmla="*/ 909835 w 909835"/>
              <a:gd name="connsiteY5" fmla="*/ 69292 h 693180"/>
              <a:gd name="connsiteX6" fmla="*/ 845679 w 909835"/>
              <a:gd name="connsiteY6" fmla="*/ 11351 h 693180"/>
              <a:gd name="connsiteX7" fmla="*/ 45244 w 909835"/>
              <a:gd name="connsiteY7" fmla="*/ 278842 h 693180"/>
              <a:gd name="connsiteX8" fmla="*/ 0 w 909835"/>
              <a:gd name="connsiteY8" fmla="*/ 388381 h 693180"/>
              <a:gd name="connsiteX0" fmla="*/ 0 w 909835"/>
              <a:gd name="connsiteY0" fmla="*/ 388381 h 693180"/>
              <a:gd name="connsiteX1" fmla="*/ 0 w 909835"/>
              <a:gd name="connsiteY1" fmla="*/ 584048 h 693180"/>
              <a:gd name="connsiteX2" fmla="*/ 60014 w 909835"/>
              <a:gd name="connsiteY2" fmla="*/ 693180 h 693180"/>
              <a:gd name="connsiteX3" fmla="*/ 847726 w 909835"/>
              <a:gd name="connsiteY3" fmla="*/ 688417 h 693180"/>
              <a:gd name="connsiteX4" fmla="*/ 907257 w 909835"/>
              <a:gd name="connsiteY4" fmla="*/ 581261 h 693180"/>
              <a:gd name="connsiteX5" fmla="*/ 909835 w 909835"/>
              <a:gd name="connsiteY5" fmla="*/ 69292 h 693180"/>
              <a:gd name="connsiteX6" fmla="*/ 845679 w 909835"/>
              <a:gd name="connsiteY6" fmla="*/ 11351 h 693180"/>
              <a:gd name="connsiteX7" fmla="*/ 45244 w 909835"/>
              <a:gd name="connsiteY7" fmla="*/ 278842 h 693180"/>
              <a:gd name="connsiteX8" fmla="*/ 0 w 909835"/>
              <a:gd name="connsiteY8" fmla="*/ 388381 h 693180"/>
              <a:gd name="connsiteX0" fmla="*/ 0 w 909835"/>
              <a:gd name="connsiteY0" fmla="*/ 387170 h 691969"/>
              <a:gd name="connsiteX1" fmla="*/ 0 w 909835"/>
              <a:gd name="connsiteY1" fmla="*/ 582837 h 691969"/>
              <a:gd name="connsiteX2" fmla="*/ 60014 w 909835"/>
              <a:gd name="connsiteY2" fmla="*/ 691969 h 691969"/>
              <a:gd name="connsiteX3" fmla="*/ 847726 w 909835"/>
              <a:gd name="connsiteY3" fmla="*/ 687206 h 691969"/>
              <a:gd name="connsiteX4" fmla="*/ 907257 w 909835"/>
              <a:gd name="connsiteY4" fmla="*/ 580050 h 691969"/>
              <a:gd name="connsiteX5" fmla="*/ 909835 w 909835"/>
              <a:gd name="connsiteY5" fmla="*/ 68081 h 691969"/>
              <a:gd name="connsiteX6" fmla="*/ 845679 w 909835"/>
              <a:gd name="connsiteY6" fmla="*/ 10140 h 691969"/>
              <a:gd name="connsiteX7" fmla="*/ 45244 w 909835"/>
              <a:gd name="connsiteY7" fmla="*/ 277631 h 691969"/>
              <a:gd name="connsiteX8" fmla="*/ 0 w 909835"/>
              <a:gd name="connsiteY8" fmla="*/ 387170 h 691969"/>
              <a:gd name="connsiteX0" fmla="*/ 0 w 909835"/>
              <a:gd name="connsiteY0" fmla="*/ 387170 h 691969"/>
              <a:gd name="connsiteX1" fmla="*/ 0 w 909835"/>
              <a:gd name="connsiteY1" fmla="*/ 582837 h 691969"/>
              <a:gd name="connsiteX2" fmla="*/ 60014 w 909835"/>
              <a:gd name="connsiteY2" fmla="*/ 691969 h 691969"/>
              <a:gd name="connsiteX3" fmla="*/ 847726 w 909835"/>
              <a:gd name="connsiteY3" fmla="*/ 687206 h 691969"/>
              <a:gd name="connsiteX4" fmla="*/ 907257 w 909835"/>
              <a:gd name="connsiteY4" fmla="*/ 580050 h 691969"/>
              <a:gd name="connsiteX5" fmla="*/ 909835 w 909835"/>
              <a:gd name="connsiteY5" fmla="*/ 68081 h 691969"/>
              <a:gd name="connsiteX6" fmla="*/ 845679 w 909835"/>
              <a:gd name="connsiteY6" fmla="*/ 10140 h 691969"/>
              <a:gd name="connsiteX7" fmla="*/ 45244 w 909835"/>
              <a:gd name="connsiteY7" fmla="*/ 277631 h 691969"/>
              <a:gd name="connsiteX8" fmla="*/ 0 w 909835"/>
              <a:gd name="connsiteY8" fmla="*/ 387170 h 691969"/>
              <a:gd name="connsiteX0" fmla="*/ 0 w 909835"/>
              <a:gd name="connsiteY0" fmla="*/ 387170 h 691969"/>
              <a:gd name="connsiteX1" fmla="*/ 0 w 909835"/>
              <a:gd name="connsiteY1" fmla="*/ 582837 h 691969"/>
              <a:gd name="connsiteX2" fmla="*/ 60014 w 909835"/>
              <a:gd name="connsiteY2" fmla="*/ 691969 h 691969"/>
              <a:gd name="connsiteX3" fmla="*/ 847726 w 909835"/>
              <a:gd name="connsiteY3" fmla="*/ 687206 h 691969"/>
              <a:gd name="connsiteX4" fmla="*/ 907257 w 909835"/>
              <a:gd name="connsiteY4" fmla="*/ 580050 h 691969"/>
              <a:gd name="connsiteX5" fmla="*/ 909835 w 909835"/>
              <a:gd name="connsiteY5" fmla="*/ 68081 h 691969"/>
              <a:gd name="connsiteX6" fmla="*/ 845679 w 909835"/>
              <a:gd name="connsiteY6" fmla="*/ 10140 h 691969"/>
              <a:gd name="connsiteX7" fmla="*/ 45244 w 909835"/>
              <a:gd name="connsiteY7" fmla="*/ 277631 h 691969"/>
              <a:gd name="connsiteX8" fmla="*/ 0 w 909835"/>
              <a:gd name="connsiteY8" fmla="*/ 387170 h 69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9835" h="691969">
                <a:moveTo>
                  <a:pt x="0" y="387170"/>
                </a:moveTo>
                <a:lnTo>
                  <a:pt x="0" y="582837"/>
                </a:lnTo>
                <a:cubicBezTo>
                  <a:pt x="314" y="693790"/>
                  <a:pt x="2172" y="691574"/>
                  <a:pt x="60014" y="691969"/>
                </a:cubicBezTo>
                <a:lnTo>
                  <a:pt x="847726" y="687206"/>
                </a:lnTo>
                <a:cubicBezTo>
                  <a:pt x="901495" y="687412"/>
                  <a:pt x="901708" y="648353"/>
                  <a:pt x="907257" y="580050"/>
                </a:cubicBezTo>
                <a:cubicBezTo>
                  <a:pt x="908116" y="409394"/>
                  <a:pt x="908976" y="238737"/>
                  <a:pt x="909835" y="68081"/>
                </a:cubicBezTo>
                <a:cubicBezTo>
                  <a:pt x="906309" y="-20324"/>
                  <a:pt x="891944" y="-1567"/>
                  <a:pt x="845679" y="10140"/>
                </a:cubicBezTo>
                <a:lnTo>
                  <a:pt x="45244" y="277631"/>
                </a:lnTo>
                <a:cubicBezTo>
                  <a:pt x="-3528" y="296576"/>
                  <a:pt x="701" y="315148"/>
                  <a:pt x="0" y="38717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168525" y="4609503"/>
            <a:ext cx="6315075" cy="6175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a-RU" dirty="0"/>
              <a:t>П</a:t>
            </a:r>
            <a:r>
              <a:rPr lang="ru-RU" dirty="0" err="1"/>
              <a:t>одзаголовок</a:t>
            </a:r>
            <a:endParaRPr lang="ru-RU" dirty="0"/>
          </a:p>
        </p:txBody>
      </p:sp>
      <p:sp>
        <p:nvSpPr>
          <p:cNvPr id="21" name="Подзаголовок 2"/>
          <p:cNvSpPr txBox="1">
            <a:spLocks/>
          </p:cNvSpPr>
          <p:nvPr userDrawn="1"/>
        </p:nvSpPr>
        <p:spPr>
          <a:xfrm>
            <a:off x="10764611" y="6198688"/>
            <a:ext cx="142739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1"/>
                </a:solidFill>
              </a:rPr>
              <a:t>uust.ru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 userDrawn="1"/>
        </p:nvCxnSpPr>
        <p:spPr>
          <a:xfrm flipH="1">
            <a:off x="10764611" y="6580776"/>
            <a:ext cx="142738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7E17F2-3CC4-B00E-27FE-B100C036B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341" y="490752"/>
            <a:ext cx="2422612" cy="50921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E82BA9-74AD-17CF-1A53-BBDD90CD917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025" y="539729"/>
            <a:ext cx="2091134" cy="41125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19FE15A-ABDE-7FC7-E24B-5A0EC53B9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3" t="25386" r="10600" b="24799"/>
          <a:stretch/>
        </p:blipFill>
        <p:spPr>
          <a:xfrm>
            <a:off x="10015161" y="539175"/>
            <a:ext cx="1396721" cy="412365"/>
          </a:xfrm>
          <a:prstGeom prst="rect">
            <a:avLst/>
          </a:prstGeom>
        </p:spPr>
      </p:pic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ACD9C915-F3D9-8FA4-DF80-2B37D2D77359}"/>
              </a:ext>
            </a:extLst>
          </p:cNvPr>
          <p:cNvSpPr txBox="1">
            <a:spLocks/>
          </p:cNvSpPr>
          <p:nvPr userDrawn="1"/>
        </p:nvSpPr>
        <p:spPr>
          <a:xfrm>
            <a:off x="764341" y="6242216"/>
            <a:ext cx="3704789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изобретая лучшее будущее!</a:t>
            </a:r>
          </a:p>
        </p:txBody>
      </p:sp>
    </p:spTree>
    <p:extLst>
      <p:ext uri="{BB962C8B-B14F-4D97-AF65-F5344CB8AC3E}">
        <p14:creationId xmlns:p14="http://schemas.microsoft.com/office/powerpoint/2010/main" val="2050473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90549" y="6241143"/>
            <a:ext cx="11601451" cy="39188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10764611" y="6246586"/>
            <a:ext cx="142739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1"/>
                </a:solidFill>
              </a:rPr>
              <a:t>uust.ru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90548" y="2119745"/>
            <a:ext cx="11106152" cy="3857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90268" y="1269546"/>
            <a:ext cx="11106432" cy="5865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13A6F7-2742-3083-E2DC-794A5C5D8D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341" y="490752"/>
            <a:ext cx="2422612" cy="50921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2DFE90-2087-9F61-F080-CED42C8B29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025" y="539729"/>
            <a:ext cx="2091134" cy="4112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25F32A-7ED6-7E13-48BF-A98EA947C5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3" t="25386" r="10600" b="24799"/>
          <a:stretch/>
        </p:blipFill>
        <p:spPr>
          <a:xfrm>
            <a:off x="10015161" y="539175"/>
            <a:ext cx="1396721" cy="412365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C0CCBB3D-6731-49C7-EAE6-824574790335}"/>
              </a:ext>
            </a:extLst>
          </p:cNvPr>
          <p:cNvSpPr txBox="1">
            <a:spLocks/>
          </p:cNvSpPr>
          <p:nvPr userDrawn="1"/>
        </p:nvSpPr>
        <p:spPr>
          <a:xfrm>
            <a:off x="764341" y="6242216"/>
            <a:ext cx="3716219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изобретая лучшее будущее!</a:t>
            </a:r>
          </a:p>
        </p:txBody>
      </p:sp>
    </p:spTree>
    <p:extLst>
      <p:ext uri="{BB962C8B-B14F-4D97-AF65-F5344CB8AC3E}">
        <p14:creationId xmlns:p14="http://schemas.microsoft.com/office/powerpoint/2010/main" val="75018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90549" y="6241143"/>
            <a:ext cx="11601451" cy="39188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10764611" y="6246586"/>
            <a:ext cx="142739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1"/>
                </a:solidFill>
              </a:rPr>
              <a:t>uust.ru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90548" y="2119745"/>
            <a:ext cx="11106152" cy="3857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13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90268" y="1269546"/>
            <a:ext cx="11106432" cy="5865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13A6F7-2742-3083-E2DC-794A5C5D8D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341" y="490752"/>
            <a:ext cx="2422612" cy="509211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42DFE90-2087-9F61-F080-CED42C8B29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025" y="539729"/>
            <a:ext cx="2091134" cy="4112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25F32A-7ED6-7E13-48BF-A98EA947C5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3" t="25386" r="10600" b="24799"/>
          <a:stretch/>
        </p:blipFill>
        <p:spPr>
          <a:xfrm>
            <a:off x="10015161" y="539175"/>
            <a:ext cx="1396721" cy="412365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E4FCD3AC-B02F-2132-8A13-C81FB32562A1}"/>
              </a:ext>
            </a:extLst>
          </p:cNvPr>
          <p:cNvSpPr txBox="1">
            <a:spLocks/>
          </p:cNvSpPr>
          <p:nvPr userDrawn="1"/>
        </p:nvSpPr>
        <p:spPr>
          <a:xfrm>
            <a:off x="764341" y="6242216"/>
            <a:ext cx="3716219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изобретая лучшее будущее!</a:t>
            </a:r>
          </a:p>
        </p:txBody>
      </p:sp>
    </p:spTree>
    <p:extLst>
      <p:ext uri="{BB962C8B-B14F-4D97-AF65-F5344CB8AC3E}">
        <p14:creationId xmlns:p14="http://schemas.microsoft.com/office/powerpoint/2010/main" val="303040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2997F20-B189-B49C-E508-4DC3AECE10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40508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AAFB311-1B76-CB01-1FFC-E0D44BA480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lum bright="100000"/>
            <a:alphaModFix amt="5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39827" y="5908033"/>
            <a:ext cx="1943362" cy="55781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367026-5CD1-E17D-8416-297CE56A347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081" y="5974320"/>
            <a:ext cx="2153892" cy="42524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B843E47-0782-D5B0-9C3B-53674941830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23" y="5861623"/>
            <a:ext cx="3097098" cy="65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2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бъект 20"/>
          <p:cNvSpPr>
            <a:spLocks noGrp="1"/>
          </p:cNvSpPr>
          <p:nvPr>
            <p:ph sz="quarter" idx="10"/>
          </p:nvPr>
        </p:nvSpPr>
        <p:spPr>
          <a:xfrm>
            <a:off x="0" y="1076325"/>
            <a:ext cx="12192000" cy="5791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771315"/>
            <a:ext cx="11036301" cy="934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90549" y="6241143"/>
            <a:ext cx="11601451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дзаголовок 2"/>
          <p:cNvSpPr txBox="1">
            <a:spLocks/>
          </p:cNvSpPr>
          <p:nvPr userDrawn="1"/>
        </p:nvSpPr>
        <p:spPr>
          <a:xfrm>
            <a:off x="590550" y="6246586"/>
            <a:ext cx="11601452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a-RU" sz="1800" dirty="0">
                <a:solidFill>
                  <a:schemeClr val="bg1">
                    <a:lumMod val="65000"/>
                  </a:schemeClr>
                </a:solidFill>
              </a:rPr>
              <a:t>Уфимский</a:t>
            </a:r>
            <a:r>
              <a:rPr lang="ba-RU" sz="1800" baseline="0" dirty="0">
                <a:solidFill>
                  <a:schemeClr val="bg1">
                    <a:lumMod val="65000"/>
                  </a:schemeClr>
                </a:solidFill>
              </a:rPr>
              <a:t> университет науки и технологий</a:t>
            </a:r>
            <a:endParaRPr lang="ru-RU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0549" y="267494"/>
            <a:ext cx="3610744" cy="42155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" y="771315"/>
            <a:ext cx="4351019" cy="93446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1036301" y="155015"/>
            <a:ext cx="660399" cy="6108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47" y="267494"/>
            <a:ext cx="435439" cy="43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771315"/>
            <a:ext cx="11036301" cy="934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0549" y="6241143"/>
            <a:ext cx="11601451" cy="3918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 userDrawn="1"/>
        </p:nvSpPr>
        <p:spPr>
          <a:xfrm>
            <a:off x="590548" y="6246586"/>
            <a:ext cx="142739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bg1"/>
                </a:solidFill>
              </a:rPr>
              <a:t>uust.ru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90549" y="267494"/>
            <a:ext cx="3610744" cy="42155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90548" y="1066800"/>
            <a:ext cx="11106152" cy="49107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" y="771315"/>
            <a:ext cx="4351019" cy="93446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11036301" y="155015"/>
            <a:ext cx="660399" cy="6108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47" y="267494"/>
            <a:ext cx="435439" cy="435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2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5412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530522" y="1274408"/>
            <a:ext cx="11120789" cy="45719"/>
          </a:xfrm>
          <a:prstGeom prst="rect">
            <a:avLst/>
          </a:prstGeom>
          <a:solidFill>
            <a:schemeClr val="bg2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A133C9-2A45-27AB-FDB1-305A2292F6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/>
            <a:alphaModFix amt="5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4167" y="478783"/>
            <a:ext cx="1943362" cy="55781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CC27F65-B76E-4E94-7658-49E5BF7651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421" y="545070"/>
            <a:ext cx="2153892" cy="42524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D469DD2-469D-30C4-7ED1-D960D0060E4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23" y="432373"/>
            <a:ext cx="3097098" cy="65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51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78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pos="7333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1" y="-1"/>
            <a:ext cx="12191999" cy="1341121"/>
          </a:xfrm>
          <a:prstGeom prst="rect">
            <a:avLst/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1" hasCustomPrompt="1"/>
          </p:nvPr>
        </p:nvSpPr>
        <p:spPr>
          <a:xfrm>
            <a:off x="3324225" y="1516103"/>
            <a:ext cx="8372475" cy="510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Текст</a:t>
            </a:r>
          </a:p>
        </p:txBody>
      </p:sp>
      <p:sp>
        <p:nvSpPr>
          <p:cNvPr id="19" name="Объект 4"/>
          <p:cNvSpPr>
            <a:spLocks noGrp="1"/>
          </p:cNvSpPr>
          <p:nvPr>
            <p:ph idx="15" hasCustomPrompt="1"/>
          </p:nvPr>
        </p:nvSpPr>
        <p:spPr>
          <a:xfrm>
            <a:off x="604702" y="1516103"/>
            <a:ext cx="2408545" cy="15898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22" name="Объект 4"/>
          <p:cNvSpPr>
            <a:spLocks noGrp="1"/>
          </p:cNvSpPr>
          <p:nvPr>
            <p:ph idx="16" hasCustomPrompt="1"/>
          </p:nvPr>
        </p:nvSpPr>
        <p:spPr>
          <a:xfrm>
            <a:off x="604701" y="5029707"/>
            <a:ext cx="2408545" cy="15898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Фото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FDCF3F-7912-13E9-C83F-863DD9CDCE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3"/>
          <a:stretch/>
        </p:blipFill>
        <p:spPr>
          <a:xfrm>
            <a:off x="1437563" y="308437"/>
            <a:ext cx="1494881" cy="433901"/>
          </a:xfrm>
          <a:prstGeom prst="rect">
            <a:avLst/>
          </a:prstGeom>
        </p:spPr>
      </p:pic>
      <p:sp>
        <p:nvSpPr>
          <p:cNvPr id="23" name="Объект 4"/>
          <p:cNvSpPr>
            <a:spLocks noGrp="1"/>
          </p:cNvSpPr>
          <p:nvPr>
            <p:ph idx="17" hasCustomPrompt="1"/>
          </p:nvPr>
        </p:nvSpPr>
        <p:spPr>
          <a:xfrm>
            <a:off x="604701" y="3272905"/>
            <a:ext cx="2408545" cy="15898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25" name="Подзаголовок 2"/>
          <p:cNvSpPr txBox="1">
            <a:spLocks/>
          </p:cNvSpPr>
          <p:nvPr userDrawn="1"/>
        </p:nvSpPr>
        <p:spPr>
          <a:xfrm>
            <a:off x="1437563" y="785574"/>
            <a:ext cx="1137750" cy="247410"/>
          </a:xfrm>
          <a:prstGeom prst="rect">
            <a:avLst/>
          </a:prstGeom>
          <a:solidFill>
            <a:schemeClr val="bg1">
              <a:alpha val="9366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www.uust.ru</a:t>
            </a:r>
            <a:endParaRPr lang="ru-RU" sz="1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4A6558-41DA-1556-029F-F7E2E598C60A}"/>
              </a:ext>
            </a:extLst>
          </p:cNvPr>
          <p:cNvSpPr/>
          <p:nvPr userDrawn="1"/>
        </p:nvSpPr>
        <p:spPr>
          <a:xfrm>
            <a:off x="9360806" y="-6094292"/>
            <a:ext cx="530522" cy="584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78F31C-D7AF-6459-3AEE-50A66C3381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100000"/>
            <a:alphaModFix amt="51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4167" y="405043"/>
            <a:ext cx="1943362" cy="55781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01FE06-E747-E8BC-E4D4-21108208D37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421" y="471330"/>
            <a:ext cx="2153892" cy="42524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8FAAD9F-072E-A347-42AE-F2F2DEC8C8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6" r="75712"/>
          <a:stretch/>
        </p:blipFill>
        <p:spPr>
          <a:xfrm>
            <a:off x="483524" y="310627"/>
            <a:ext cx="872144" cy="72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45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pos="733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0" y="-17440"/>
            <a:ext cx="3086100" cy="9254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86100" y="1"/>
            <a:ext cx="9105900" cy="9079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93"/>
          <a:stretch/>
        </p:blipFill>
        <p:spPr>
          <a:xfrm>
            <a:off x="527368" y="115055"/>
            <a:ext cx="735542" cy="629610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085956" y="155015"/>
            <a:ext cx="3610744" cy="421555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" y="771315"/>
            <a:ext cx="3013245" cy="9344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 hasCustomPrompt="1"/>
          </p:nvPr>
        </p:nvSpPr>
        <p:spPr>
          <a:xfrm>
            <a:off x="527369" y="1221135"/>
            <a:ext cx="11169332" cy="4829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Текст</a:t>
            </a: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1" r="-844"/>
          <a:stretch/>
        </p:blipFill>
        <p:spPr>
          <a:xfrm>
            <a:off x="1292054" y="115055"/>
            <a:ext cx="1400176" cy="422524"/>
          </a:xfrm>
          <a:prstGeom prst="rect">
            <a:avLst/>
          </a:prstGeom>
        </p:spPr>
      </p:pic>
      <p:sp>
        <p:nvSpPr>
          <p:cNvPr id="16" name="Подзаголовок 2"/>
          <p:cNvSpPr txBox="1">
            <a:spLocks/>
          </p:cNvSpPr>
          <p:nvPr userDrawn="1"/>
        </p:nvSpPr>
        <p:spPr>
          <a:xfrm>
            <a:off x="1252168" y="480669"/>
            <a:ext cx="1427390" cy="24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chemeClr val="accent1"/>
                </a:solidFill>
              </a:rPr>
              <a:t>www.uust.ru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381750"/>
            <a:ext cx="12192000" cy="476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1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48" r:id="rId3"/>
    <p:sldLayoutId id="2147483741" r:id="rId4"/>
    <p:sldLayoutId id="2147483742" r:id="rId5"/>
    <p:sldLayoutId id="214748374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857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31621" y="2281361"/>
            <a:ext cx="7277100" cy="1238430"/>
          </a:xfrm>
          <a:prstGeom prst="rect">
            <a:avLst/>
          </a:prstGeom>
        </p:spPr>
        <p:txBody>
          <a:bodyPr/>
          <a:lstStyle/>
          <a:p>
            <a:r>
              <a:rPr lang="ru-RU" b="1" dirty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5756" y="5869833"/>
            <a:ext cx="4203467" cy="33575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Golos Text" panose="020B0503020202020204" pitchFamily="34" charset="0"/>
                <a:ea typeface="Golos Text" panose="020B0503020202020204" pitchFamily="34" charset="0"/>
              </a:rPr>
              <a:t>Ф</a:t>
            </a:r>
            <a:r>
              <a:rPr lang="en-US" sz="2000" dirty="0">
                <a:latin typeface="Golos Text" panose="020B0503020202020204" pitchFamily="34" charset="0"/>
                <a:ea typeface="Golos Text" panose="020B0503020202020204" pitchFamily="34" charset="0"/>
              </a:rPr>
              <a:t>.</a:t>
            </a:r>
            <a:r>
              <a:rPr lang="ru-RU" sz="2000" dirty="0">
                <a:latin typeface="Golos Text" panose="020B0503020202020204" pitchFamily="34" charset="0"/>
                <a:ea typeface="Golos Text" panose="020B0503020202020204" pitchFamily="34" charset="0"/>
              </a:rPr>
              <a:t>И</a:t>
            </a:r>
            <a:r>
              <a:rPr lang="en-US" sz="2000" dirty="0">
                <a:latin typeface="Golos Text" panose="020B0503020202020204" pitchFamily="34" charset="0"/>
                <a:ea typeface="Golos Text" panose="020B0503020202020204" pitchFamily="34" charset="0"/>
              </a:rPr>
              <a:t>.</a:t>
            </a:r>
            <a:r>
              <a:rPr lang="ru-RU" sz="2000" dirty="0">
                <a:latin typeface="Golos Text" panose="020B0503020202020204" pitchFamily="34" charset="0"/>
                <a:ea typeface="Golos Text" panose="020B0503020202020204" pitchFamily="34" charset="0"/>
              </a:rPr>
              <a:t>О</a:t>
            </a:r>
            <a:r>
              <a:rPr lang="en-US" sz="2000" dirty="0">
                <a:latin typeface="Golos Text" panose="020B0503020202020204" pitchFamily="34" charset="0"/>
                <a:ea typeface="Golos Text" panose="020B0503020202020204" pitchFamily="34" charset="0"/>
              </a:rPr>
              <a:t>. </a:t>
            </a:r>
            <a:r>
              <a:rPr lang="en-US" sz="2000" dirty="0" err="1">
                <a:latin typeface="Golos Text" panose="020B0503020202020204" pitchFamily="34" charset="0"/>
                <a:ea typeface="Golos Text" panose="020B0503020202020204" pitchFamily="34" charset="0"/>
              </a:rPr>
              <a:t>Д</a:t>
            </a:r>
            <a:r>
              <a:rPr lang="ru-RU" sz="2000" dirty="0" err="1">
                <a:latin typeface="Golos Text" panose="020B0503020202020204" pitchFamily="34" charset="0"/>
                <a:ea typeface="Golos Text" panose="020B0503020202020204" pitchFamily="34" charset="0"/>
              </a:rPr>
              <a:t>олжность</a:t>
            </a:r>
            <a:endParaRPr lang="ru-RU" sz="2000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75655A-FEB6-FE92-3DA9-609DB80EFE48}"/>
              </a:ext>
            </a:extLst>
          </p:cNvPr>
          <p:cNvSpPr txBox="1"/>
          <p:nvPr/>
        </p:nvSpPr>
        <p:spPr>
          <a:xfrm>
            <a:off x="3483980" y="208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73BE1F-101F-0463-C58B-0D9914AEC433}"/>
              </a:ext>
            </a:extLst>
          </p:cNvPr>
          <p:cNvSpPr txBox="1"/>
          <p:nvPr/>
        </p:nvSpPr>
        <p:spPr>
          <a:xfrm>
            <a:off x="10370916" y="7639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6D6375-9797-D8C0-0673-473B58029FD7}"/>
              </a:ext>
            </a:extLst>
          </p:cNvPr>
          <p:cNvSpPr txBox="1"/>
          <p:nvPr/>
        </p:nvSpPr>
        <p:spPr>
          <a:xfrm>
            <a:off x="3267856" y="29530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5F771C-0259-7F70-3172-C1DE837CFDDA}"/>
              </a:ext>
            </a:extLst>
          </p:cNvPr>
          <p:cNvSpPr txBox="1"/>
          <p:nvPr/>
        </p:nvSpPr>
        <p:spPr>
          <a:xfrm>
            <a:off x="2878111" y="2368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9B5579EF-5CD8-30BE-75D0-6AC260A52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302" y="1851492"/>
            <a:ext cx="4753716" cy="385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9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6"/>
          </p:nvPr>
        </p:nvSpPr>
        <p:spPr>
          <a:xfrm>
            <a:off x="7010072" y="1651820"/>
            <a:ext cx="4630994" cy="44596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AB6441-A11F-86A0-52AE-F2D79BE56F08}"/>
              </a:ext>
            </a:extLst>
          </p:cNvPr>
          <p:cNvSpPr txBox="1"/>
          <p:nvPr/>
        </p:nvSpPr>
        <p:spPr>
          <a:xfrm>
            <a:off x="929148" y="23744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12AB64E9-0688-60BF-B8DE-AD212C31FE25}"/>
              </a:ext>
            </a:extLst>
          </p:cNvPr>
          <p:cNvSpPr txBox="1">
            <a:spLocks/>
          </p:cNvSpPr>
          <p:nvPr/>
        </p:nvSpPr>
        <p:spPr>
          <a:xfrm>
            <a:off x="431621" y="1904844"/>
            <a:ext cx="7277100" cy="12384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Заголовок</a:t>
            </a:r>
            <a:endParaRPr lang="ru-RU" dirty="0"/>
          </a:p>
        </p:txBody>
      </p:sp>
      <p:sp>
        <p:nvSpPr>
          <p:cNvPr id="27" name="Подзаголовок 2">
            <a:extLst>
              <a:ext uri="{FF2B5EF4-FFF2-40B4-BE49-F238E27FC236}">
                <a16:creationId xmlns:a16="http://schemas.microsoft.com/office/drawing/2014/main" id="{C24DED97-EA33-49F5-2EF3-A5C8711C2779}"/>
              </a:ext>
            </a:extLst>
          </p:cNvPr>
          <p:cNvSpPr txBox="1">
            <a:spLocks/>
          </p:cNvSpPr>
          <p:nvPr/>
        </p:nvSpPr>
        <p:spPr>
          <a:xfrm>
            <a:off x="431621" y="2587411"/>
            <a:ext cx="4203467" cy="3357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>
                <a:latin typeface="+mj-lt"/>
                <a:ea typeface="Golos Text" panose="020B0503020202020204" pitchFamily="34" charset="0"/>
              </a:rPr>
              <a:t>подзаголовок</a:t>
            </a:r>
          </a:p>
        </p:txBody>
      </p:sp>
      <p:sp>
        <p:nvSpPr>
          <p:cNvPr id="28" name="Подзаголовок 2">
            <a:extLst>
              <a:ext uri="{FF2B5EF4-FFF2-40B4-BE49-F238E27FC236}">
                <a16:creationId xmlns:a16="http://schemas.microsoft.com/office/drawing/2014/main" id="{1B23689B-6398-09F7-3790-C80C39F0F3E9}"/>
              </a:ext>
            </a:extLst>
          </p:cNvPr>
          <p:cNvSpPr txBox="1">
            <a:spLocks/>
          </p:cNvSpPr>
          <p:nvPr/>
        </p:nvSpPr>
        <p:spPr>
          <a:xfrm>
            <a:off x="431620" y="3181800"/>
            <a:ext cx="5664380" cy="17273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800" dirty="0">
                <a:latin typeface="Golos Text" panose="020B0503020202020204" pitchFamily="34" charset="0"/>
                <a:ea typeface="Golos Text" panose="020B0503020202020204" pitchFamily="34" charset="0"/>
              </a:rPr>
              <a:t>Противоположная точка зрения подразумевает, что стремящиеся вытеснить традиционное производство, нанотехнологии набирают популярность среди определенных слоев населения, а значит, должны быть преданы социально-демократической анафеме.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F37A1A71-4138-0DC6-AFAE-6CD059AAEBE6}"/>
              </a:ext>
            </a:extLst>
          </p:cNvPr>
          <p:cNvSpPr txBox="1">
            <a:spLocks/>
          </p:cNvSpPr>
          <p:nvPr/>
        </p:nvSpPr>
        <p:spPr>
          <a:xfrm>
            <a:off x="10764611" y="6198688"/>
            <a:ext cx="142739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1"/>
                </a:solidFill>
              </a:rPr>
              <a:t>uust.ru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8B0412A-44AD-A798-5791-0F4F9333402F}"/>
              </a:ext>
            </a:extLst>
          </p:cNvPr>
          <p:cNvCxnSpPr/>
          <p:nvPr/>
        </p:nvCxnSpPr>
        <p:spPr>
          <a:xfrm flipH="1">
            <a:off x="10764611" y="6580776"/>
            <a:ext cx="142738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4F7DF04-8AD9-35A3-C143-2D5DDA2F757A}"/>
              </a:ext>
            </a:extLst>
          </p:cNvPr>
          <p:cNvSpPr txBox="1">
            <a:spLocks/>
          </p:cNvSpPr>
          <p:nvPr/>
        </p:nvSpPr>
        <p:spPr>
          <a:xfrm>
            <a:off x="431620" y="6242216"/>
            <a:ext cx="3738211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изобретая лучшее будущее!</a:t>
            </a:r>
          </a:p>
        </p:txBody>
      </p:sp>
    </p:spTree>
    <p:extLst>
      <p:ext uri="{BB962C8B-B14F-4D97-AF65-F5344CB8AC3E}">
        <p14:creationId xmlns:p14="http://schemas.microsoft.com/office/powerpoint/2010/main" val="214223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C17C9070-C464-2FE9-FC8A-0ECE847F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891DC945-4E83-0D2D-5943-1DE9F0383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538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0268" y="2119745"/>
            <a:ext cx="5226627" cy="3857756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590268" y="1269546"/>
            <a:ext cx="5226627" cy="586557"/>
          </a:xfrm>
        </p:spPr>
        <p:txBody>
          <a:bodyPr/>
          <a:lstStyle/>
          <a:p>
            <a:endParaRPr lang="ru-RU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227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0DD3E1-BE8C-F733-4F18-BC02BBB2BEDB}"/>
              </a:ext>
            </a:extLst>
          </p:cNvPr>
          <p:cNvSpPr txBox="1"/>
          <p:nvPr/>
        </p:nvSpPr>
        <p:spPr>
          <a:xfrm>
            <a:off x="2866663" y="925974"/>
            <a:ext cx="64586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FFFFFF"/>
                </a:solidFill>
                <a:effectLst/>
                <a:latin typeface="+mj-lt"/>
              </a:rPr>
              <a:t>Спасибо за внимание! </a:t>
            </a:r>
            <a:endParaRPr lang="ru-RU" sz="4400" dirty="0">
              <a:effectLst/>
              <a:latin typeface="+mj-lt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44BAB6C7-F63D-2BB7-8FAD-184022E36015}"/>
              </a:ext>
            </a:extLst>
          </p:cNvPr>
          <p:cNvGrpSpPr/>
          <p:nvPr/>
        </p:nvGrpSpPr>
        <p:grpSpPr>
          <a:xfrm>
            <a:off x="496650" y="2376764"/>
            <a:ext cx="1296189" cy="1699936"/>
            <a:chOff x="496650" y="2376764"/>
            <a:chExt cx="1296189" cy="1699936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03600B4B-FFB3-25E2-6EEA-78DAD6C66A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95" y="2781300"/>
              <a:ext cx="1282700" cy="1295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04AD6CA-98A6-586A-8ABF-85B7F5DA06AD}"/>
                </a:ext>
              </a:extLst>
            </p:cNvPr>
            <p:cNvSpPr txBox="1"/>
            <p:nvPr/>
          </p:nvSpPr>
          <p:spPr>
            <a:xfrm>
              <a:off x="496650" y="2376764"/>
              <a:ext cx="12961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>
                  <a:solidFill>
                    <a:srgbClr val="FFFFFF"/>
                  </a:solidFill>
                  <a:effectLst/>
                  <a:latin typeface="Arial,Bold"/>
                </a:rPr>
                <a:t>ВКонтакте</a:t>
              </a:r>
              <a:endParaRPr lang="ru-RU" dirty="0">
                <a:effectLst/>
              </a:endParaRPr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B6C5A383-17F7-E70F-F1A9-4E4C440D1907}"/>
              </a:ext>
            </a:extLst>
          </p:cNvPr>
          <p:cNvGrpSpPr/>
          <p:nvPr/>
        </p:nvGrpSpPr>
        <p:grpSpPr>
          <a:xfrm>
            <a:off x="2311233" y="2376764"/>
            <a:ext cx="1295400" cy="1699936"/>
            <a:chOff x="2489398" y="2376764"/>
            <a:chExt cx="1295400" cy="1699936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8C0DABFF-4391-F44B-6609-55BE77082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9398" y="2781300"/>
              <a:ext cx="1295400" cy="12954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042FCF9-6225-FC96-C0AC-FC3C7D3F8F7B}"/>
                </a:ext>
              </a:extLst>
            </p:cNvPr>
            <p:cNvSpPr txBox="1"/>
            <p:nvPr/>
          </p:nvSpPr>
          <p:spPr>
            <a:xfrm>
              <a:off x="2506862" y="2376764"/>
              <a:ext cx="1260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err="1">
                  <a:solidFill>
                    <a:srgbClr val="FFFFFF"/>
                  </a:solidFill>
                  <a:effectLst/>
                  <a:latin typeface="Arial,Bold"/>
                </a:rPr>
                <a:t>Телеграм</a:t>
              </a:r>
              <a:r>
                <a:rPr lang="ru-RU" sz="1800" dirty="0">
                  <a:solidFill>
                    <a:srgbClr val="FFFFFF"/>
                  </a:solidFill>
                  <a:effectLst/>
                  <a:latin typeface="Arial,Bold"/>
                </a:rPr>
                <a:t> </a:t>
              </a:r>
              <a:endParaRPr lang="ru-RU" dirty="0">
                <a:effectLst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6F7F0917-7A6F-7EF7-6C14-BBC296EA4FB6}"/>
              </a:ext>
            </a:extLst>
          </p:cNvPr>
          <p:cNvGrpSpPr/>
          <p:nvPr/>
        </p:nvGrpSpPr>
        <p:grpSpPr>
          <a:xfrm>
            <a:off x="4125027" y="2376764"/>
            <a:ext cx="1295400" cy="1699936"/>
            <a:chOff x="4262954" y="2376764"/>
            <a:chExt cx="1295400" cy="169993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2F4171-7F4A-136E-2F9F-0182DA21B9C9}"/>
                </a:ext>
              </a:extLst>
            </p:cNvPr>
            <p:cNvSpPr txBox="1"/>
            <p:nvPr/>
          </p:nvSpPr>
          <p:spPr>
            <a:xfrm>
              <a:off x="4516642" y="2376764"/>
              <a:ext cx="788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dirty="0" err="1">
                  <a:solidFill>
                    <a:srgbClr val="FFFFFF"/>
                  </a:solidFill>
                  <a:effectLst/>
                  <a:latin typeface="Arial,Bold"/>
                </a:rPr>
                <a:t>Сайт</a:t>
              </a:r>
              <a:r>
                <a:rPr lang="ru-RU" sz="1800" dirty="0">
                  <a:solidFill>
                    <a:srgbClr val="FFFFFF"/>
                  </a:solidFill>
                  <a:effectLst/>
                  <a:latin typeface="Arial,Bold"/>
                </a:rPr>
                <a:t>  </a:t>
              </a:r>
              <a:endParaRPr lang="ru-RU" dirty="0">
                <a:effectLst/>
              </a:endParaRPr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9743CD8C-8043-0D75-8BCF-1067CAD2F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2954" y="2781300"/>
              <a:ext cx="1295400" cy="1295400"/>
            </a:xfrm>
            <a:prstGeom prst="rect">
              <a:avLst/>
            </a:prstGeom>
          </p:spPr>
        </p:pic>
      </p:grp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3DFFAD3F-AFD8-E80F-16A3-75F65B86B35E}"/>
              </a:ext>
            </a:extLst>
          </p:cNvPr>
          <p:cNvGrpSpPr/>
          <p:nvPr/>
        </p:nvGrpSpPr>
        <p:grpSpPr>
          <a:xfrm>
            <a:off x="5938821" y="2376764"/>
            <a:ext cx="1282700" cy="1692031"/>
            <a:chOff x="5992298" y="2376764"/>
            <a:chExt cx="1282700" cy="169203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F27C48-6208-E15A-2667-722529DCD37C}"/>
                </a:ext>
              </a:extLst>
            </p:cNvPr>
            <p:cNvSpPr txBox="1"/>
            <p:nvPr/>
          </p:nvSpPr>
          <p:spPr>
            <a:xfrm>
              <a:off x="6195067" y="237676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 err="1">
                  <a:solidFill>
                    <a:srgbClr val="FFFFFF"/>
                  </a:solidFill>
                  <a:effectLst/>
                  <a:latin typeface="Arial,Bold"/>
                </a:rPr>
                <a:t>Рутуб</a:t>
              </a:r>
              <a:r>
                <a:rPr lang="ru-RU" sz="1800" dirty="0">
                  <a:solidFill>
                    <a:srgbClr val="FFFFFF"/>
                  </a:solidFill>
                  <a:effectLst/>
                  <a:latin typeface="Arial,Bold"/>
                </a:rPr>
                <a:t> </a:t>
              </a:r>
              <a:endParaRPr lang="ru-RU" dirty="0">
                <a:effectLst/>
              </a:endParaRPr>
            </a:p>
          </p:txBody>
        </p:sp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168DDA9E-B463-C723-1211-C7ED4CDC1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298" y="2786095"/>
              <a:ext cx="1282700" cy="1282700"/>
            </a:xfrm>
            <a:prstGeom prst="rect">
              <a:avLst/>
            </a:prstGeom>
          </p:spPr>
        </p:pic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37DAEDBB-5811-E750-ACC8-87F33D388F10}"/>
              </a:ext>
            </a:extLst>
          </p:cNvPr>
          <p:cNvGrpSpPr/>
          <p:nvPr/>
        </p:nvGrpSpPr>
        <p:grpSpPr>
          <a:xfrm>
            <a:off x="7739915" y="2376764"/>
            <a:ext cx="1536998" cy="1699936"/>
            <a:chOff x="7841832" y="2376764"/>
            <a:chExt cx="1536998" cy="169993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6D753A9-8219-13D7-81B0-4340A8BF8F7D}"/>
                </a:ext>
              </a:extLst>
            </p:cNvPr>
            <p:cNvSpPr txBox="1"/>
            <p:nvPr/>
          </p:nvSpPr>
          <p:spPr>
            <a:xfrm>
              <a:off x="7841832" y="2376764"/>
              <a:ext cx="1536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dirty="0">
                  <a:solidFill>
                    <a:srgbClr val="FFFFFF"/>
                  </a:solidFill>
                  <a:effectLst/>
                  <a:latin typeface="Arial,Bold"/>
                </a:rPr>
                <a:t>Яндекс Дзен</a:t>
              </a:r>
              <a:endParaRPr lang="ru-RU" dirty="0">
                <a:effectLst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A2740C9D-AA63-75CE-CA49-DAC88F73B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2631" y="2781300"/>
              <a:ext cx="1295400" cy="1295400"/>
            </a:xfrm>
            <a:prstGeom prst="rect">
              <a:avLst/>
            </a:prstGeom>
          </p:spPr>
        </p:pic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9A37067E-25FC-8A29-AD44-6DD2A63C20C6}"/>
              </a:ext>
            </a:extLst>
          </p:cNvPr>
          <p:cNvGrpSpPr/>
          <p:nvPr/>
        </p:nvGrpSpPr>
        <p:grpSpPr>
          <a:xfrm>
            <a:off x="9795306" y="2376764"/>
            <a:ext cx="1900044" cy="1687236"/>
            <a:chOff x="9795306" y="2376764"/>
            <a:chExt cx="1900044" cy="168723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35240E-9577-E8DD-5786-91B6F812FFEB}"/>
                </a:ext>
              </a:extLst>
            </p:cNvPr>
            <p:cNvSpPr txBox="1"/>
            <p:nvPr/>
          </p:nvSpPr>
          <p:spPr>
            <a:xfrm>
              <a:off x="9795306" y="2376764"/>
              <a:ext cx="1900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800" dirty="0">
                  <a:solidFill>
                    <a:srgbClr val="FFFFFF"/>
                  </a:solidFill>
                  <a:effectLst/>
                  <a:latin typeface="Arial,Bold"/>
                </a:rPr>
                <a:t>Одноклассники</a:t>
              </a:r>
              <a:endParaRPr lang="ru-RU" dirty="0">
                <a:effectLst/>
              </a:endParaRPr>
            </a:p>
          </p:txBody>
        </p:sp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E0C4E627-9FE5-98A6-C2AE-5A72E8B35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3978" y="2781300"/>
              <a:ext cx="1282700" cy="1282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847025"/>
      </p:ext>
    </p:extLst>
  </p:cSld>
  <p:clrMapOvr>
    <a:masterClrMapping/>
  </p:clrMapOvr>
</p:sld>
</file>

<file path=ppt/theme/theme1.xml><?xml version="1.0" encoding="utf-8"?>
<a:theme xmlns:a="http://schemas.openxmlformats.org/drawingml/2006/main" name="УУНиТ 1">
  <a:themeElements>
    <a:clrScheme name="УУНиТ">
      <a:dk1>
        <a:srgbClr val="2A1468"/>
      </a:dk1>
      <a:lt1>
        <a:srgbClr val="FFFFFF"/>
      </a:lt1>
      <a:dk2>
        <a:srgbClr val="CBB8FF"/>
      </a:dk2>
      <a:lt2>
        <a:srgbClr val="FFFFFF"/>
      </a:lt2>
      <a:accent1>
        <a:srgbClr val="4D19CC"/>
      </a:accent1>
      <a:accent2>
        <a:srgbClr val="C1F26B"/>
      </a:accent2>
      <a:accent3>
        <a:srgbClr val="FFA039"/>
      </a:accent3>
      <a:accent4>
        <a:srgbClr val="EA591F"/>
      </a:accent4>
      <a:accent5>
        <a:srgbClr val="F9D84B"/>
      </a:accent5>
      <a:accent6>
        <a:srgbClr val="00BC7D"/>
      </a:accent6>
      <a:hlink>
        <a:srgbClr val="4D19CC"/>
      </a:hlink>
      <a:folHlink>
        <a:srgbClr val="000000"/>
      </a:folHlink>
    </a:clrScheme>
    <a:fontScheme name="Golos">
      <a:majorFont>
        <a:latin typeface="Golos Text DemiBold"/>
        <a:ea typeface=""/>
        <a:cs typeface=""/>
      </a:majorFont>
      <a:minorFont>
        <a:latin typeface="Golos Tex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A615A339-C75B-4587-A9E8-DA5BDFE9C088}" vid="{B02C648B-A09B-4000-B327-CE6C0337626D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УУНиТ">
      <a:dk1>
        <a:srgbClr val="2A1468"/>
      </a:dk1>
      <a:lt1>
        <a:srgbClr val="FFFFFF"/>
      </a:lt1>
      <a:dk2>
        <a:srgbClr val="CBB8FF"/>
      </a:dk2>
      <a:lt2>
        <a:srgbClr val="FFFFFF"/>
      </a:lt2>
      <a:accent1>
        <a:srgbClr val="4D19CC"/>
      </a:accent1>
      <a:accent2>
        <a:srgbClr val="C1F26B"/>
      </a:accent2>
      <a:accent3>
        <a:srgbClr val="FFA039"/>
      </a:accent3>
      <a:accent4>
        <a:srgbClr val="EA591F"/>
      </a:accent4>
      <a:accent5>
        <a:srgbClr val="F9D84B"/>
      </a:accent5>
      <a:accent6>
        <a:srgbClr val="00BC7D"/>
      </a:accent6>
      <a:hlink>
        <a:srgbClr val="4D19CC"/>
      </a:hlink>
      <a:folHlink>
        <a:srgbClr val="000000"/>
      </a:folHlink>
    </a:clrScheme>
    <a:fontScheme name="Golos">
      <a:majorFont>
        <a:latin typeface="Golos Text DemiBold"/>
        <a:ea typeface=""/>
        <a:cs typeface=""/>
      </a:majorFont>
      <a:minorFont>
        <a:latin typeface="Golos Tex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A615A339-C75B-4587-A9E8-DA5BDFE9C088}" vid="{C5A3C8AA-1B50-4C59-8F53-1CAB7FD3619B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1179</TotalTime>
  <Words>60</Words>
  <Application>Microsoft Macintosh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Arial,Bold</vt:lpstr>
      <vt:lpstr>Calibri</vt:lpstr>
      <vt:lpstr>Golos Text</vt:lpstr>
      <vt:lpstr>Golos Text DemiBold</vt:lpstr>
      <vt:lpstr>УУНиТ 1</vt:lpstr>
      <vt:lpstr>Специальное оформление</vt:lpstr>
      <vt:lpstr>Заголовок слайда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Salavat Kazin</cp:lastModifiedBy>
  <cp:revision>10</cp:revision>
  <dcterms:created xsi:type="dcterms:W3CDTF">2023-01-19T05:23:30Z</dcterms:created>
  <dcterms:modified xsi:type="dcterms:W3CDTF">2023-02-06T09:35:24Z</dcterms:modified>
</cp:coreProperties>
</file>