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6"/>
  </p:notesMasterIdLst>
  <p:sldIdLst>
    <p:sldId id="442" r:id="rId2"/>
    <p:sldId id="432" r:id="rId3"/>
    <p:sldId id="455" r:id="rId4"/>
    <p:sldId id="454" r:id="rId5"/>
    <p:sldId id="465" r:id="rId6"/>
    <p:sldId id="443" r:id="rId7"/>
    <p:sldId id="278" r:id="rId8"/>
    <p:sldId id="468" r:id="rId9"/>
    <p:sldId id="466" r:id="rId10"/>
    <p:sldId id="266" r:id="rId11"/>
    <p:sldId id="462" r:id="rId12"/>
    <p:sldId id="460" r:id="rId13"/>
    <p:sldId id="463" r:id="rId14"/>
    <p:sldId id="270" r:id="rId15"/>
    <p:sldId id="280" r:id="rId16"/>
    <p:sldId id="269" r:id="rId17"/>
    <p:sldId id="260" r:id="rId18"/>
    <p:sldId id="461" r:id="rId19"/>
    <p:sldId id="283" r:id="rId20"/>
    <p:sldId id="264" r:id="rId21"/>
    <p:sldId id="285" r:id="rId22"/>
    <p:sldId id="256" r:id="rId23"/>
    <p:sldId id="265" r:id="rId24"/>
    <p:sldId id="257" r:id="rId25"/>
  </p:sldIdLst>
  <p:sldSz cx="12192000" cy="6858000"/>
  <p:notesSz cx="6797675" cy="9928225"/>
  <p:embeddedFontLst>
    <p:embeddedFont>
      <p:font typeface="BwSurco-Black" panose="00000A00000000000000" pitchFamily="50" charset="-52"/>
      <p:regular r:id="rId27"/>
    </p:embeddedFont>
    <p:embeddedFont>
      <p:font typeface="BwSurco-Bold" panose="00000800000000000000" pitchFamily="50" charset="-52"/>
      <p:regular r:id="rId28"/>
    </p:embeddedFont>
    <p:embeddedFont>
      <p:font typeface="BwSurco-Regular" panose="00000500000000000000" pitchFamily="50" charset="-52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Impact" panose="020B0806030902050204" pitchFamily="34" charset="0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B24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0" y="120"/>
      </p:cViewPr>
      <p:guideLst>
        <p:guide orient="horz" pos="2704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амир" userId="571c3285c2c384ab" providerId="LiveId" clId="{647BAB60-8B1B-44EA-B207-9B3C2FEA6506}"/>
    <pc:docChg chg="undo custSel addSld delSld modSld sldOrd">
      <pc:chgData name="Дамир" userId="571c3285c2c384ab" providerId="LiveId" clId="{647BAB60-8B1B-44EA-B207-9B3C2FEA6506}" dt="2022-02-09T04:33:52.007" v="180" actId="1076"/>
      <pc:docMkLst>
        <pc:docMk/>
      </pc:docMkLst>
      <pc:sldChg chg="mod modTransition modShow">
        <pc:chgData name="Дамир" userId="571c3285c2c384ab" providerId="LiveId" clId="{647BAB60-8B1B-44EA-B207-9B3C2FEA6506}" dt="2022-02-09T04:33:26.223" v="178"/>
        <pc:sldMkLst>
          <pc:docMk/>
          <pc:sldMk cId="0" sldId="256"/>
        </pc:sldMkLst>
      </pc:sldChg>
      <pc:sldChg chg="addSp modSp mod modTransition">
        <pc:chgData name="Дамир" userId="571c3285c2c384ab" providerId="LiveId" clId="{647BAB60-8B1B-44EA-B207-9B3C2FEA6506}" dt="2022-02-09T04:33:26.223" v="178"/>
        <pc:sldMkLst>
          <pc:docMk/>
          <pc:sldMk cId="0" sldId="257"/>
        </pc:sldMkLst>
        <pc:spChg chg="add mod">
          <ac:chgData name="Дамир" userId="571c3285c2c384ab" providerId="LiveId" clId="{647BAB60-8B1B-44EA-B207-9B3C2FEA6506}" dt="2022-02-08T12:26:02.380" v="151" actId="1076"/>
          <ac:spMkLst>
            <pc:docMk/>
            <pc:sldMk cId="0" sldId="257"/>
            <ac:spMk id="7" creationId="{5D358811-289E-4DA7-9CA0-C8E53136CE12}"/>
          </ac:spMkLst>
        </pc:spChg>
        <pc:picChg chg="mod">
          <ac:chgData name="Дамир" userId="571c3285c2c384ab" providerId="LiveId" clId="{647BAB60-8B1B-44EA-B207-9B3C2FEA6506}" dt="2022-02-08T12:25:51.335" v="146" actId="1076"/>
          <ac:picMkLst>
            <pc:docMk/>
            <pc:sldMk cId="0" sldId="257"/>
            <ac:picMk id="3" creationId="{624AC047-4607-4C4F-84FC-DF142E0D99AF}"/>
          </ac:picMkLst>
        </pc:picChg>
        <pc:picChg chg="add mod">
          <ac:chgData name="Дамир" userId="571c3285c2c384ab" providerId="LiveId" clId="{647BAB60-8B1B-44EA-B207-9B3C2FEA6506}" dt="2022-02-08T12:25:42.626" v="143" actId="1076"/>
          <ac:picMkLst>
            <pc:docMk/>
            <pc:sldMk cId="0" sldId="257"/>
            <ac:picMk id="4" creationId="{00B379A6-A4FD-4F0D-AED8-47830FE73C18}"/>
          </ac:picMkLst>
        </pc:picChg>
      </pc:sldChg>
      <pc:sldChg chg="modTransition">
        <pc:chgData name="Дамир" userId="571c3285c2c384ab" providerId="LiveId" clId="{647BAB60-8B1B-44EA-B207-9B3C2FEA6506}" dt="2022-02-09T04:33:26.223" v="178"/>
        <pc:sldMkLst>
          <pc:docMk/>
          <pc:sldMk cId="0" sldId="260"/>
        </pc:sldMkLst>
      </pc:sldChg>
      <pc:sldChg chg="addSp delSp modSp del mod">
        <pc:chgData name="Дамир" userId="571c3285c2c384ab" providerId="LiveId" clId="{647BAB60-8B1B-44EA-B207-9B3C2FEA6506}" dt="2022-02-08T12:19:36.934" v="130" actId="2696"/>
        <pc:sldMkLst>
          <pc:docMk/>
          <pc:sldMk cId="0" sldId="262"/>
        </pc:sldMkLst>
        <pc:spChg chg="add del">
          <ac:chgData name="Дамир" userId="571c3285c2c384ab" providerId="LiveId" clId="{647BAB60-8B1B-44EA-B207-9B3C2FEA6506}" dt="2022-02-08T12:03:27.265" v="7" actId="11529"/>
          <ac:spMkLst>
            <pc:docMk/>
            <pc:sldMk cId="0" sldId="262"/>
            <ac:spMk id="2" creationId="{81431F98-F38E-4BC6-86C6-6DEC8345822D}"/>
          </ac:spMkLst>
        </pc:spChg>
        <pc:picChg chg="add del mod">
          <ac:chgData name="Дамир" userId="571c3285c2c384ab" providerId="LiveId" clId="{647BAB60-8B1B-44EA-B207-9B3C2FEA6506}" dt="2022-02-08T12:05:28.120" v="24" actId="1076"/>
          <ac:picMkLst>
            <pc:docMk/>
            <pc:sldMk cId="0" sldId="262"/>
            <ac:picMk id="3" creationId="{770DC254-1142-46E5-BDF7-A3A7FAAC4621}"/>
          </ac:picMkLst>
        </pc:picChg>
      </pc:sldChg>
      <pc:sldChg chg="modTransition">
        <pc:chgData name="Дамир" userId="571c3285c2c384ab" providerId="LiveId" clId="{647BAB60-8B1B-44EA-B207-9B3C2FEA6506}" dt="2022-02-09T04:33:26.223" v="178"/>
        <pc:sldMkLst>
          <pc:docMk/>
          <pc:sldMk cId="0" sldId="263"/>
        </pc:sldMkLst>
      </pc:sldChg>
      <pc:sldChg chg="modTransition">
        <pc:chgData name="Дамир" userId="571c3285c2c384ab" providerId="LiveId" clId="{647BAB60-8B1B-44EA-B207-9B3C2FEA6506}" dt="2022-02-09T04:33:26.223" v="178"/>
        <pc:sldMkLst>
          <pc:docMk/>
          <pc:sldMk cId="0" sldId="264"/>
        </pc:sldMkLst>
      </pc:sldChg>
      <pc:sldChg chg="modTransition">
        <pc:chgData name="Дамир" userId="571c3285c2c384ab" providerId="LiveId" clId="{647BAB60-8B1B-44EA-B207-9B3C2FEA6506}" dt="2022-02-09T04:33:26.223" v="178"/>
        <pc:sldMkLst>
          <pc:docMk/>
          <pc:sldMk cId="0" sldId="265"/>
        </pc:sldMkLst>
      </pc:sldChg>
      <pc:sldChg chg="ord modTransition">
        <pc:chgData name="Дамир" userId="571c3285c2c384ab" providerId="LiveId" clId="{647BAB60-8B1B-44EA-B207-9B3C2FEA6506}" dt="2022-02-09T04:33:26.223" v="178"/>
        <pc:sldMkLst>
          <pc:docMk/>
          <pc:sldMk cId="0" sldId="266"/>
        </pc:sldMkLst>
      </pc:sldChg>
      <pc:sldChg chg="modTransition">
        <pc:chgData name="Дамир" userId="571c3285c2c384ab" providerId="LiveId" clId="{647BAB60-8B1B-44EA-B207-9B3C2FEA6506}" dt="2022-02-09T04:33:26.223" v="178"/>
        <pc:sldMkLst>
          <pc:docMk/>
          <pc:sldMk cId="0" sldId="269"/>
        </pc:sldMkLst>
      </pc:sldChg>
      <pc:sldChg chg="modTransition">
        <pc:chgData name="Дамир" userId="571c3285c2c384ab" providerId="LiveId" clId="{647BAB60-8B1B-44EA-B207-9B3C2FEA6506}" dt="2022-02-09T04:33:26.223" v="178"/>
        <pc:sldMkLst>
          <pc:docMk/>
          <pc:sldMk cId="0" sldId="270"/>
        </pc:sldMkLst>
      </pc:sldChg>
      <pc:sldChg chg="addSp delSp modSp mod modTransition">
        <pc:chgData name="Дамир" userId="571c3285c2c384ab" providerId="LiveId" clId="{647BAB60-8B1B-44EA-B207-9B3C2FEA6506}" dt="2022-02-09T04:33:26.223" v="178"/>
        <pc:sldMkLst>
          <pc:docMk/>
          <pc:sldMk cId="3222713864" sldId="276"/>
        </pc:sldMkLst>
        <pc:spChg chg="mod">
          <ac:chgData name="Дамир" userId="571c3285c2c384ab" providerId="LiveId" clId="{647BAB60-8B1B-44EA-B207-9B3C2FEA6506}" dt="2022-02-08T12:16:33.011" v="118" actId="1076"/>
          <ac:spMkLst>
            <pc:docMk/>
            <pc:sldMk cId="3222713864" sldId="276"/>
            <ac:spMk id="6" creationId="{00000000-0000-0000-0000-000000000000}"/>
          </ac:spMkLst>
        </pc:spChg>
        <pc:spChg chg="mod">
          <ac:chgData name="Дамир" userId="571c3285c2c384ab" providerId="LiveId" clId="{647BAB60-8B1B-44EA-B207-9B3C2FEA6506}" dt="2022-02-08T12:15:42.068" v="107" actId="122"/>
          <ac:spMkLst>
            <pc:docMk/>
            <pc:sldMk cId="3222713864" sldId="276"/>
            <ac:spMk id="43" creationId="{00000000-0000-0000-0000-000000000000}"/>
          </ac:spMkLst>
        </pc:spChg>
        <pc:picChg chg="del">
          <ac:chgData name="Дамир" userId="571c3285c2c384ab" providerId="LiveId" clId="{647BAB60-8B1B-44EA-B207-9B3C2FEA6506}" dt="2022-02-08T12:15:43.821" v="108" actId="478"/>
          <ac:picMkLst>
            <pc:docMk/>
            <pc:sldMk cId="3222713864" sldId="276"/>
            <ac:picMk id="16" creationId="{00000000-0000-0000-0000-000000000000}"/>
          </ac:picMkLst>
        </pc:picChg>
        <pc:picChg chg="add mod">
          <ac:chgData name="Дамир" userId="571c3285c2c384ab" providerId="LiveId" clId="{647BAB60-8B1B-44EA-B207-9B3C2FEA6506}" dt="2022-02-08T12:16:18.487" v="115" actId="1076"/>
          <ac:picMkLst>
            <pc:docMk/>
            <pc:sldMk cId="3222713864" sldId="276"/>
            <ac:picMk id="1026" creationId="{1BF5C51E-0158-41C7-AD4A-5783CA07297A}"/>
          </ac:picMkLst>
        </pc:picChg>
      </pc:sldChg>
      <pc:sldChg chg="ord modTransition">
        <pc:chgData name="Дамир" userId="571c3285c2c384ab" providerId="LiveId" clId="{647BAB60-8B1B-44EA-B207-9B3C2FEA6506}" dt="2022-02-09T04:33:26.223" v="178"/>
        <pc:sldMkLst>
          <pc:docMk/>
          <pc:sldMk cId="3038665224" sldId="277"/>
        </pc:sldMkLst>
      </pc:sldChg>
      <pc:sldChg chg="modSp mod ord modTransition">
        <pc:chgData name="Дамир" userId="571c3285c2c384ab" providerId="LiveId" clId="{647BAB60-8B1B-44EA-B207-9B3C2FEA6506}" dt="2022-02-09T04:33:26.223" v="178"/>
        <pc:sldMkLst>
          <pc:docMk/>
          <pc:sldMk cId="2294125919" sldId="278"/>
        </pc:sldMkLst>
        <pc:spChg chg="mod">
          <ac:chgData name="Дамир" userId="571c3285c2c384ab" providerId="LiveId" clId="{647BAB60-8B1B-44EA-B207-9B3C2FEA6506}" dt="2022-02-08T12:12:50.912" v="66" actId="1076"/>
          <ac:spMkLst>
            <pc:docMk/>
            <pc:sldMk cId="2294125919" sldId="278"/>
            <ac:spMk id="141" creationId="{547E3B00-7631-4948-B408-0D59D16A5AB7}"/>
          </ac:spMkLst>
        </pc:spChg>
      </pc:sldChg>
      <pc:sldChg chg="ord modTransition">
        <pc:chgData name="Дамир" userId="571c3285c2c384ab" providerId="LiveId" clId="{647BAB60-8B1B-44EA-B207-9B3C2FEA6506}" dt="2022-02-09T04:33:26.223" v="178"/>
        <pc:sldMkLst>
          <pc:docMk/>
          <pc:sldMk cId="364059323" sldId="279"/>
        </pc:sldMkLst>
      </pc:sldChg>
      <pc:sldChg chg="modTransition">
        <pc:chgData name="Дамир" userId="571c3285c2c384ab" providerId="LiveId" clId="{647BAB60-8B1B-44EA-B207-9B3C2FEA6506}" dt="2022-02-09T04:33:26.223" v="178"/>
        <pc:sldMkLst>
          <pc:docMk/>
          <pc:sldMk cId="379105800" sldId="280"/>
        </pc:sldMkLst>
      </pc:sldChg>
      <pc:sldChg chg="mod modTransition modShow">
        <pc:chgData name="Дамир" userId="571c3285c2c384ab" providerId="LiveId" clId="{647BAB60-8B1B-44EA-B207-9B3C2FEA6506}" dt="2022-02-09T04:33:26.223" v="178"/>
        <pc:sldMkLst>
          <pc:docMk/>
          <pc:sldMk cId="387347752" sldId="282"/>
        </pc:sldMkLst>
      </pc:sldChg>
      <pc:sldChg chg="mod modTransition modShow">
        <pc:chgData name="Дамир" userId="571c3285c2c384ab" providerId="LiveId" clId="{647BAB60-8B1B-44EA-B207-9B3C2FEA6506}" dt="2022-02-09T04:33:26.223" v="178"/>
        <pc:sldMkLst>
          <pc:docMk/>
          <pc:sldMk cId="2027875253" sldId="283"/>
        </pc:sldMkLst>
      </pc:sldChg>
      <pc:sldChg chg="mod modTransition modShow">
        <pc:chgData name="Дамир" userId="571c3285c2c384ab" providerId="LiveId" clId="{647BAB60-8B1B-44EA-B207-9B3C2FEA6506}" dt="2022-02-09T04:33:26.223" v="178"/>
        <pc:sldMkLst>
          <pc:docMk/>
          <pc:sldMk cId="1124734108" sldId="284"/>
        </pc:sldMkLst>
      </pc:sldChg>
      <pc:sldChg chg="modTransition">
        <pc:chgData name="Дамир" userId="571c3285c2c384ab" providerId="LiveId" clId="{647BAB60-8B1B-44EA-B207-9B3C2FEA6506}" dt="2022-02-09T04:33:26.223" v="178"/>
        <pc:sldMkLst>
          <pc:docMk/>
          <pc:sldMk cId="1125456855" sldId="285"/>
        </pc:sldMkLst>
      </pc:sldChg>
      <pc:sldChg chg="modSp mod modTransition">
        <pc:chgData name="Дамир" userId="571c3285c2c384ab" providerId="LiveId" clId="{647BAB60-8B1B-44EA-B207-9B3C2FEA6506}" dt="2022-02-09T04:33:26.223" v="178"/>
        <pc:sldMkLst>
          <pc:docMk/>
          <pc:sldMk cId="4035052050" sldId="432"/>
        </pc:sldMkLst>
        <pc:spChg chg="mod">
          <ac:chgData name="Дамир" userId="571c3285c2c384ab" providerId="LiveId" clId="{647BAB60-8B1B-44EA-B207-9B3C2FEA6506}" dt="2022-02-08T12:11:43.650" v="48" actId="1076"/>
          <ac:spMkLst>
            <pc:docMk/>
            <pc:sldMk cId="4035052050" sldId="432"/>
            <ac:spMk id="65" creationId="{2ABC6296-17BF-4480-8383-7394CEE5B1FC}"/>
          </ac:spMkLst>
        </pc:spChg>
        <pc:spChg chg="mod">
          <ac:chgData name="Дамир" userId="571c3285c2c384ab" providerId="LiveId" clId="{647BAB60-8B1B-44EA-B207-9B3C2FEA6506}" dt="2022-02-08T12:11:46.458" v="49" actId="20577"/>
          <ac:spMkLst>
            <pc:docMk/>
            <pc:sldMk cId="4035052050" sldId="432"/>
            <ac:spMk id="177" creationId="{00000000-0000-0000-0000-000000000000}"/>
          </ac:spMkLst>
        </pc:spChg>
      </pc:sldChg>
      <pc:sldChg chg="modTransition">
        <pc:chgData name="Дамир" userId="571c3285c2c384ab" providerId="LiveId" clId="{647BAB60-8B1B-44EA-B207-9B3C2FEA6506}" dt="2022-02-09T04:33:26.223" v="178"/>
        <pc:sldMkLst>
          <pc:docMk/>
          <pc:sldMk cId="1662397990" sldId="442"/>
        </pc:sldMkLst>
      </pc:sldChg>
      <pc:sldChg chg="modSp mod modTransition">
        <pc:chgData name="Дамир" userId="571c3285c2c384ab" providerId="LiveId" clId="{647BAB60-8B1B-44EA-B207-9B3C2FEA6506}" dt="2022-02-09T04:33:26.223" v="178"/>
        <pc:sldMkLst>
          <pc:docMk/>
          <pc:sldMk cId="1288879644" sldId="443"/>
        </pc:sldMkLst>
        <pc:spChg chg="mod">
          <ac:chgData name="Дамир" userId="571c3285c2c384ab" providerId="LiveId" clId="{647BAB60-8B1B-44EA-B207-9B3C2FEA6506}" dt="2022-02-08T12:08:59.709" v="37" actId="113"/>
          <ac:spMkLst>
            <pc:docMk/>
            <pc:sldMk cId="1288879644" sldId="443"/>
            <ac:spMk id="10" creationId="{00000000-0000-0000-0000-000000000000}"/>
          </ac:spMkLst>
        </pc:spChg>
      </pc:sldChg>
      <pc:sldChg chg="modSp mod modTransition">
        <pc:chgData name="Дамир" userId="571c3285c2c384ab" providerId="LiveId" clId="{647BAB60-8B1B-44EA-B207-9B3C2FEA6506}" dt="2022-02-09T04:33:26.223" v="178"/>
        <pc:sldMkLst>
          <pc:docMk/>
          <pc:sldMk cId="2052534293" sldId="454"/>
        </pc:sldMkLst>
        <pc:spChg chg="mod">
          <ac:chgData name="Дамир" userId="571c3285c2c384ab" providerId="LiveId" clId="{647BAB60-8B1B-44EA-B207-9B3C2FEA6506}" dt="2022-02-08T12:12:08.551" v="50" actId="20577"/>
          <ac:spMkLst>
            <pc:docMk/>
            <pc:sldMk cId="2052534293" sldId="454"/>
            <ac:spMk id="100" creationId="{00000000-0000-0000-0000-000000000000}"/>
          </ac:spMkLst>
        </pc:spChg>
      </pc:sldChg>
      <pc:sldChg chg="ord modTransition">
        <pc:chgData name="Дамир" userId="571c3285c2c384ab" providerId="LiveId" clId="{647BAB60-8B1B-44EA-B207-9B3C2FEA6506}" dt="2022-02-09T04:33:26.223" v="178"/>
        <pc:sldMkLst>
          <pc:docMk/>
          <pc:sldMk cId="3843667323" sldId="455"/>
        </pc:sldMkLst>
      </pc:sldChg>
      <pc:sldChg chg="modSp mod ord modTransition">
        <pc:chgData name="Дамир" userId="571c3285c2c384ab" providerId="LiveId" clId="{647BAB60-8B1B-44EA-B207-9B3C2FEA6506}" dt="2022-02-09T04:33:26.223" v="178"/>
        <pc:sldMkLst>
          <pc:docMk/>
          <pc:sldMk cId="3496997135" sldId="460"/>
        </pc:sldMkLst>
        <pc:spChg chg="mod">
          <ac:chgData name="Дамир" userId="571c3285c2c384ab" providerId="LiveId" clId="{647BAB60-8B1B-44EA-B207-9B3C2FEA6506}" dt="2022-02-08T12:16:56.513" v="120" actId="1076"/>
          <ac:spMkLst>
            <pc:docMk/>
            <pc:sldMk cId="3496997135" sldId="460"/>
            <ac:spMk id="22" creationId="{00000000-0000-0000-0000-000000000000}"/>
          </ac:spMkLst>
        </pc:spChg>
        <pc:spChg chg="mod">
          <ac:chgData name="Дамир" userId="571c3285c2c384ab" providerId="LiveId" clId="{647BAB60-8B1B-44EA-B207-9B3C2FEA6506}" dt="2022-02-08T12:16:58.831" v="121" actId="14100"/>
          <ac:spMkLst>
            <pc:docMk/>
            <pc:sldMk cId="3496997135" sldId="460"/>
            <ac:spMk id="23" creationId="{00000000-0000-0000-0000-000000000000}"/>
          </ac:spMkLst>
        </pc:spChg>
      </pc:sldChg>
      <pc:sldChg chg="addSp delSp modSp add mod modTransition">
        <pc:chgData name="Дамир" userId="571c3285c2c384ab" providerId="LiveId" clId="{647BAB60-8B1B-44EA-B207-9B3C2FEA6506}" dt="2022-02-09T04:33:26.223" v="178"/>
        <pc:sldMkLst>
          <pc:docMk/>
          <pc:sldMk cId="1326784424" sldId="461"/>
        </pc:sldMkLst>
        <pc:spChg chg="add mod">
          <ac:chgData name="Дамир" userId="571c3285c2c384ab" providerId="LiveId" clId="{647BAB60-8B1B-44EA-B207-9B3C2FEA6506}" dt="2022-02-08T12:07:15.839" v="36" actId="1076"/>
          <ac:spMkLst>
            <pc:docMk/>
            <pc:sldMk cId="1326784424" sldId="461"/>
            <ac:spMk id="5" creationId="{B12722EB-416A-4235-A8E7-8F9570B8B1F0}"/>
          </ac:spMkLst>
        </pc:spChg>
        <pc:grpChg chg="add mod">
          <ac:chgData name="Дамир" userId="571c3285c2c384ab" providerId="LiveId" clId="{647BAB60-8B1B-44EA-B207-9B3C2FEA6506}" dt="2022-02-08T12:06:10.523" v="30" actId="164"/>
          <ac:grpSpMkLst>
            <pc:docMk/>
            <pc:sldMk cId="1326784424" sldId="461"/>
            <ac:grpSpMk id="7" creationId="{3475E8CF-8C7C-448A-9275-C2C532C6F25E}"/>
          </ac:grpSpMkLst>
        </pc:grpChg>
        <pc:grpChg chg="add mod">
          <ac:chgData name="Дамир" userId="571c3285c2c384ab" providerId="LiveId" clId="{647BAB60-8B1B-44EA-B207-9B3C2FEA6506}" dt="2022-02-08T12:06:14.598" v="31" actId="164"/>
          <ac:grpSpMkLst>
            <pc:docMk/>
            <pc:sldMk cId="1326784424" sldId="461"/>
            <ac:grpSpMk id="8" creationId="{C00BBCF4-4C98-4626-A464-4979E5007D33}"/>
          </ac:grpSpMkLst>
        </pc:grpChg>
        <pc:picChg chg="del">
          <ac:chgData name="Дамир" userId="571c3285c2c384ab" providerId="LiveId" clId="{647BAB60-8B1B-44EA-B207-9B3C2FEA6506}" dt="2022-02-08T12:04:36.487" v="12" actId="478"/>
          <ac:picMkLst>
            <pc:docMk/>
            <pc:sldMk cId="1326784424" sldId="461"/>
            <ac:picMk id="3" creationId="{770DC254-1142-46E5-BDF7-A3A7FAAC4621}"/>
          </ac:picMkLst>
        </pc:picChg>
        <pc:picChg chg="add mod">
          <ac:chgData name="Дамир" userId="571c3285c2c384ab" providerId="LiveId" clId="{647BAB60-8B1B-44EA-B207-9B3C2FEA6506}" dt="2022-02-08T12:06:14.598" v="31" actId="164"/>
          <ac:picMkLst>
            <pc:docMk/>
            <pc:sldMk cId="1326784424" sldId="461"/>
            <ac:picMk id="4" creationId="{8545BD38-64F1-49A3-876D-EBD891B65F90}"/>
          </ac:picMkLst>
        </pc:picChg>
        <pc:picChg chg="add mod">
          <ac:chgData name="Дамир" userId="571c3285c2c384ab" providerId="LiveId" clId="{647BAB60-8B1B-44EA-B207-9B3C2FEA6506}" dt="2022-02-08T12:06:14.598" v="31" actId="164"/>
          <ac:picMkLst>
            <pc:docMk/>
            <pc:sldMk cId="1326784424" sldId="461"/>
            <ac:picMk id="6" creationId="{CAFD02CC-EE68-4BD2-B691-2919398046BF}"/>
          </ac:picMkLst>
        </pc:picChg>
      </pc:sldChg>
      <pc:sldChg chg="addSp delSp new mod ord modTransition">
        <pc:chgData name="Дамир" userId="571c3285c2c384ab" providerId="LiveId" clId="{647BAB60-8B1B-44EA-B207-9B3C2FEA6506}" dt="2022-02-09T04:33:26.223" v="178"/>
        <pc:sldMkLst>
          <pc:docMk/>
          <pc:sldMk cId="1413057316" sldId="462"/>
        </pc:sldMkLst>
        <pc:spChg chg="del">
          <ac:chgData name="Дамир" userId="571c3285c2c384ab" providerId="LiveId" clId="{647BAB60-8B1B-44EA-B207-9B3C2FEA6506}" dt="2022-02-08T12:10:44.649" v="39" actId="478"/>
          <ac:spMkLst>
            <pc:docMk/>
            <pc:sldMk cId="1413057316" sldId="462"/>
            <ac:spMk id="2" creationId="{A3FE665E-A11C-454C-BA6D-5AEE5D7F8287}"/>
          </ac:spMkLst>
        </pc:spChg>
        <pc:spChg chg="del">
          <ac:chgData name="Дамир" userId="571c3285c2c384ab" providerId="LiveId" clId="{647BAB60-8B1B-44EA-B207-9B3C2FEA6506}" dt="2022-02-08T12:10:47.144" v="40" actId="478"/>
          <ac:spMkLst>
            <pc:docMk/>
            <pc:sldMk cId="1413057316" sldId="462"/>
            <ac:spMk id="3" creationId="{4683D774-EB5D-406C-B086-45133E8B349F}"/>
          </ac:spMkLst>
        </pc:spChg>
        <pc:picChg chg="add">
          <ac:chgData name="Дамир" userId="571c3285c2c384ab" providerId="LiveId" clId="{647BAB60-8B1B-44EA-B207-9B3C2FEA6506}" dt="2022-02-08T12:10:47.538" v="41" actId="22"/>
          <ac:picMkLst>
            <pc:docMk/>
            <pc:sldMk cId="1413057316" sldId="462"/>
            <ac:picMk id="5" creationId="{B084C65D-F950-46C1-BE9A-C1ABE44BE2BF}"/>
          </ac:picMkLst>
        </pc:picChg>
      </pc:sldChg>
      <pc:sldChg chg="addSp delSp modSp new mod modTransition">
        <pc:chgData name="Дамир" userId="571c3285c2c384ab" providerId="LiveId" clId="{647BAB60-8B1B-44EA-B207-9B3C2FEA6506}" dt="2022-02-09T04:33:52.007" v="180" actId="1076"/>
        <pc:sldMkLst>
          <pc:docMk/>
          <pc:sldMk cId="3789320345" sldId="463"/>
        </pc:sldMkLst>
        <pc:spChg chg="del">
          <ac:chgData name="Дамир" userId="571c3285c2c384ab" providerId="LiveId" clId="{647BAB60-8B1B-44EA-B207-9B3C2FEA6506}" dt="2022-02-09T04:32:39.556" v="173" actId="478"/>
          <ac:spMkLst>
            <pc:docMk/>
            <pc:sldMk cId="3789320345" sldId="463"/>
            <ac:spMk id="2" creationId="{4BCF5F2D-76F7-49A7-B545-8768181B893E}"/>
          </ac:spMkLst>
        </pc:spChg>
        <pc:spChg chg="del">
          <ac:chgData name="Дамир" userId="571c3285c2c384ab" providerId="LiveId" clId="{647BAB60-8B1B-44EA-B207-9B3C2FEA6506}" dt="2022-02-09T04:32:41.415" v="174" actId="478"/>
          <ac:spMkLst>
            <pc:docMk/>
            <pc:sldMk cId="3789320345" sldId="463"/>
            <ac:spMk id="3" creationId="{B09BE996-DC27-4FF1-B59D-4E04EEC4B9FB}"/>
          </ac:spMkLst>
        </pc:spChg>
        <pc:picChg chg="add mod">
          <ac:chgData name="Дамир" userId="571c3285c2c384ab" providerId="LiveId" clId="{647BAB60-8B1B-44EA-B207-9B3C2FEA6506}" dt="2022-02-09T04:33:52.007" v="180" actId="1076"/>
          <ac:picMkLst>
            <pc:docMk/>
            <pc:sldMk cId="3789320345" sldId="463"/>
            <ac:picMk id="5" creationId="{391C9CF8-076B-4467-B678-278D9F9594A9}"/>
          </ac:picMkLst>
        </pc:picChg>
      </pc:sldChg>
    </pc:docChg>
  </pc:docChgLst>
  <pc:docChgLst>
    <pc:chgData name="Дамир" userId="571c3285c2c384ab" providerId="LiveId" clId="{C9CB5C80-1F42-457C-8FFF-768E7AE0217F}"/>
    <pc:docChg chg="undo custSel addSld delSld modSld sldOrd">
      <pc:chgData name="Дамир" userId="571c3285c2c384ab" providerId="LiveId" clId="{C9CB5C80-1F42-457C-8FFF-768E7AE0217F}" dt="2022-02-09T07:55:00.656" v="671" actId="171"/>
      <pc:docMkLst>
        <pc:docMk/>
      </pc:docMkLst>
      <pc:sldChg chg="modTransition">
        <pc:chgData name="Дамир" userId="571c3285c2c384ab" providerId="LiveId" clId="{C9CB5C80-1F42-457C-8FFF-768E7AE0217F}" dt="2022-02-09T07:24:04.212" v="450"/>
        <pc:sldMkLst>
          <pc:docMk/>
          <pc:sldMk cId="0" sldId="256"/>
        </pc:sldMkLst>
      </pc:sldChg>
      <pc:sldChg chg="modSp mod modTransition">
        <pc:chgData name="Дамир" userId="571c3285c2c384ab" providerId="LiveId" clId="{C9CB5C80-1F42-457C-8FFF-768E7AE0217F}" dt="2022-02-09T07:26:58.276" v="456" actId="20577"/>
        <pc:sldMkLst>
          <pc:docMk/>
          <pc:sldMk cId="0" sldId="257"/>
        </pc:sldMkLst>
        <pc:spChg chg="mod">
          <ac:chgData name="Дамир" userId="571c3285c2c384ab" providerId="LiveId" clId="{C9CB5C80-1F42-457C-8FFF-768E7AE0217F}" dt="2022-02-09T07:26:58.276" v="456" actId="20577"/>
          <ac:spMkLst>
            <pc:docMk/>
            <pc:sldMk cId="0" sldId="257"/>
            <ac:spMk id="25" creationId="{4571CF19-BDD2-497D-A697-749DA378DAE0}"/>
          </ac:spMkLst>
        </pc:spChg>
      </pc:sldChg>
      <pc:sldChg chg="addSp delSp modSp mod modTransition">
        <pc:chgData name="Дамир" userId="571c3285c2c384ab" providerId="LiveId" clId="{C9CB5C80-1F42-457C-8FFF-768E7AE0217F}" dt="2022-02-09T07:24:04.212" v="450"/>
        <pc:sldMkLst>
          <pc:docMk/>
          <pc:sldMk cId="0" sldId="260"/>
        </pc:sldMkLst>
        <pc:picChg chg="del mod">
          <ac:chgData name="Дамир" userId="571c3285c2c384ab" providerId="LiveId" clId="{C9CB5C80-1F42-457C-8FFF-768E7AE0217F}" dt="2022-02-09T06:48:44.994" v="1" actId="478"/>
          <ac:picMkLst>
            <pc:docMk/>
            <pc:sldMk cId="0" sldId="260"/>
            <ac:picMk id="3" creationId="{94EB98E9-A106-4211-8695-E7D9BA2651DF}"/>
          </ac:picMkLst>
        </pc:picChg>
        <pc:picChg chg="add">
          <ac:chgData name="Дамир" userId="571c3285c2c384ab" providerId="LiveId" clId="{C9CB5C80-1F42-457C-8FFF-768E7AE0217F}" dt="2022-02-09T06:49:03.249" v="2" actId="22"/>
          <ac:picMkLst>
            <pc:docMk/>
            <pc:sldMk cId="0" sldId="260"/>
            <ac:picMk id="4" creationId="{7E094A72-9EE5-4F91-9A94-C6BD36CC12D7}"/>
          </ac:picMkLst>
        </pc:picChg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0" sldId="264"/>
        </pc:sldMkLst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0" sldId="265"/>
        </pc:sldMkLst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0" sldId="266"/>
        </pc:sldMkLst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0" sldId="269"/>
        </pc:sldMkLst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0" sldId="270"/>
        </pc:sldMkLst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2294125919" sldId="278"/>
        </pc:sldMkLst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379105800" sldId="280"/>
        </pc:sldMkLst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2027875253" sldId="283"/>
        </pc:sldMkLst>
      </pc:sldChg>
      <pc:sldChg chg="ord modTransition">
        <pc:chgData name="Дамир" userId="571c3285c2c384ab" providerId="LiveId" clId="{C9CB5C80-1F42-457C-8FFF-768E7AE0217F}" dt="2022-02-09T07:26:16.227" v="455"/>
        <pc:sldMkLst>
          <pc:docMk/>
          <pc:sldMk cId="1125456855" sldId="285"/>
        </pc:sldMkLst>
      </pc:sldChg>
      <pc:sldChg chg="addSp delSp modSp mod modTransition">
        <pc:chgData name="Дамир" userId="571c3285c2c384ab" providerId="LiveId" clId="{C9CB5C80-1F42-457C-8FFF-768E7AE0217F}" dt="2022-02-09T07:55:00.656" v="671" actId="171"/>
        <pc:sldMkLst>
          <pc:docMk/>
          <pc:sldMk cId="4035052050" sldId="432"/>
        </pc:sldMkLst>
        <pc:spChg chg="add mod ord">
          <ac:chgData name="Дамир" userId="571c3285c2c384ab" providerId="LiveId" clId="{C9CB5C80-1F42-457C-8FFF-768E7AE0217F}" dt="2022-02-09T07:55:00.656" v="671" actId="171"/>
          <ac:spMkLst>
            <pc:docMk/>
            <pc:sldMk cId="4035052050" sldId="432"/>
            <ac:spMk id="4" creationId="{49ACA8C3-0361-4F24-AC80-E7A02928B32F}"/>
          </ac:spMkLst>
        </pc:spChg>
        <pc:spChg chg="add mod ord">
          <ac:chgData name="Дамир" userId="571c3285c2c384ab" providerId="LiveId" clId="{C9CB5C80-1F42-457C-8FFF-768E7AE0217F}" dt="2022-02-09T07:36:49.740" v="660" actId="207"/>
          <ac:spMkLst>
            <pc:docMk/>
            <pc:sldMk cId="4035052050" sldId="432"/>
            <ac:spMk id="48" creationId="{9E485682-4ED2-46F3-876F-C49E781333B2}"/>
          </ac:spMkLst>
        </pc:spChg>
        <pc:spChg chg="add del mod">
          <ac:chgData name="Дамир" userId="571c3285c2c384ab" providerId="LiveId" clId="{C9CB5C80-1F42-457C-8FFF-768E7AE0217F}" dt="2022-02-09T07:31:42.657" v="483" actId="478"/>
          <ac:spMkLst>
            <pc:docMk/>
            <pc:sldMk cId="4035052050" sldId="432"/>
            <ac:spMk id="49" creationId="{2587621F-B635-47A0-87E8-3283C98624F2}"/>
          </ac:spMkLst>
        </pc:spChg>
        <pc:grpChg chg="add mod">
          <ac:chgData name="Дамир" userId="571c3285c2c384ab" providerId="LiveId" clId="{C9CB5C80-1F42-457C-8FFF-768E7AE0217F}" dt="2022-02-09T07:37:24.178" v="667" actId="1076"/>
          <ac:grpSpMkLst>
            <pc:docMk/>
            <pc:sldMk cId="4035052050" sldId="432"/>
            <ac:grpSpMk id="3" creationId="{0E32C373-C410-4E79-88C2-EE0248BD6DC1}"/>
          </ac:grpSpMkLst>
        </pc:grpChg>
        <pc:picChg chg="add mod">
          <ac:chgData name="Дамир" userId="571c3285c2c384ab" providerId="LiveId" clId="{C9CB5C80-1F42-457C-8FFF-768E7AE0217F}" dt="2022-02-09T07:37:13.243" v="666" actId="1076"/>
          <ac:picMkLst>
            <pc:docMk/>
            <pc:sldMk cId="4035052050" sldId="432"/>
            <ac:picMk id="50" creationId="{1D0D1A18-9E0A-4E7B-9131-7181F34C5CCD}"/>
          </ac:picMkLst>
        </pc:picChg>
      </pc:sldChg>
      <pc:sldChg chg="modSp modTransition">
        <pc:chgData name="Дамир" userId="571c3285c2c384ab" providerId="LiveId" clId="{C9CB5C80-1F42-457C-8FFF-768E7AE0217F}" dt="2022-02-09T07:24:13.632" v="451" actId="122"/>
        <pc:sldMkLst>
          <pc:docMk/>
          <pc:sldMk cId="1662397990" sldId="442"/>
        </pc:sldMkLst>
        <pc:spChg chg="mod">
          <ac:chgData name="Дамир" userId="571c3285c2c384ab" providerId="LiveId" clId="{C9CB5C80-1F42-457C-8FFF-768E7AE0217F}" dt="2022-02-09T07:24:13.632" v="451" actId="122"/>
          <ac:spMkLst>
            <pc:docMk/>
            <pc:sldMk cId="1662397990" sldId="442"/>
            <ac:spMk id="3080" creationId="{791DFEB7-6D82-4ACD-9F27-58B19AA3BE25}"/>
          </ac:spMkLst>
        </pc:spChg>
      </pc:sldChg>
      <pc:sldChg chg="modSp mod ord modTransition">
        <pc:chgData name="Дамир" userId="571c3285c2c384ab" providerId="LiveId" clId="{C9CB5C80-1F42-457C-8FFF-768E7AE0217F}" dt="2022-02-09T07:24:04.212" v="450"/>
        <pc:sldMkLst>
          <pc:docMk/>
          <pc:sldMk cId="1288879644" sldId="443"/>
        </pc:sldMkLst>
        <pc:spChg chg="mod">
          <ac:chgData name="Дамир" userId="571c3285c2c384ab" providerId="LiveId" clId="{C9CB5C80-1F42-457C-8FFF-768E7AE0217F}" dt="2022-02-09T07:03:28.629" v="138" actId="1035"/>
          <ac:spMkLst>
            <pc:docMk/>
            <pc:sldMk cId="1288879644" sldId="443"/>
            <ac:spMk id="292" creationId="{00000000-0000-0000-0000-000000000000}"/>
          </ac:spMkLst>
        </pc:spChg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2052534293" sldId="454"/>
        </pc:sldMkLst>
      </pc:sldChg>
      <pc:sldChg chg="ord modTransition">
        <pc:chgData name="Дамир" userId="571c3285c2c384ab" providerId="LiveId" clId="{C9CB5C80-1F42-457C-8FFF-768E7AE0217F}" dt="2022-02-09T07:24:04.212" v="450"/>
        <pc:sldMkLst>
          <pc:docMk/>
          <pc:sldMk cId="3843667323" sldId="455"/>
        </pc:sldMkLst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3496997135" sldId="460"/>
        </pc:sldMkLst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1326784424" sldId="461"/>
        </pc:sldMkLst>
      </pc:sldChg>
      <pc:sldChg chg="modTransition">
        <pc:chgData name="Дамир" userId="571c3285c2c384ab" providerId="LiveId" clId="{C9CB5C80-1F42-457C-8FFF-768E7AE0217F}" dt="2022-02-09T07:24:04.212" v="450"/>
        <pc:sldMkLst>
          <pc:docMk/>
          <pc:sldMk cId="1413057316" sldId="462"/>
        </pc:sldMkLst>
      </pc:sldChg>
      <pc:sldChg chg="modSp mod ord modTransition">
        <pc:chgData name="Дамир" userId="571c3285c2c384ab" providerId="LiveId" clId="{C9CB5C80-1F42-457C-8FFF-768E7AE0217F}" dt="2022-02-09T07:24:04.212" v="450"/>
        <pc:sldMkLst>
          <pc:docMk/>
          <pc:sldMk cId="3789320345" sldId="463"/>
        </pc:sldMkLst>
        <pc:spChg chg="mod">
          <ac:chgData name="Дамир" userId="571c3285c2c384ab" providerId="LiveId" clId="{C9CB5C80-1F42-457C-8FFF-768E7AE0217F}" dt="2022-02-09T06:55:25.821" v="19" actId="207"/>
          <ac:spMkLst>
            <pc:docMk/>
            <pc:sldMk cId="3789320345" sldId="463"/>
            <ac:spMk id="12" creationId="{09249B96-C92E-42DC-8171-4BA80E88FB2C}"/>
          </ac:spMkLst>
        </pc:spChg>
        <pc:spChg chg="mod">
          <ac:chgData name="Дамир" userId="571c3285c2c384ab" providerId="LiveId" clId="{C9CB5C80-1F42-457C-8FFF-768E7AE0217F}" dt="2022-02-09T06:55:40.048" v="29" actId="20577"/>
          <ac:spMkLst>
            <pc:docMk/>
            <pc:sldMk cId="3789320345" sldId="463"/>
            <ac:spMk id="19" creationId="{F7C5C0EB-60D0-4145-BE48-B26FCAC0D8A3}"/>
          </ac:spMkLst>
        </pc:spChg>
      </pc:sldChg>
      <pc:sldChg chg="ord modTransition">
        <pc:chgData name="Дамир" userId="571c3285c2c384ab" providerId="LiveId" clId="{C9CB5C80-1F42-457C-8FFF-768E7AE0217F}" dt="2022-02-09T07:24:04.212" v="450"/>
        <pc:sldMkLst>
          <pc:docMk/>
          <pc:sldMk cId="2271828987" sldId="465"/>
        </pc:sldMkLst>
      </pc:sldChg>
      <pc:sldChg chg="ord modTransition">
        <pc:chgData name="Дамир" userId="571c3285c2c384ab" providerId="LiveId" clId="{C9CB5C80-1F42-457C-8FFF-768E7AE0217F}" dt="2022-02-09T07:24:04.212" v="450"/>
        <pc:sldMkLst>
          <pc:docMk/>
          <pc:sldMk cId="453518807" sldId="466"/>
        </pc:sldMkLst>
      </pc:sldChg>
      <pc:sldChg chg="addSp delSp modSp new del mod ord modTransition">
        <pc:chgData name="Дамир" userId="571c3285c2c384ab" providerId="LiveId" clId="{C9CB5C80-1F42-457C-8FFF-768E7AE0217F}" dt="2022-02-09T07:24:51.314" v="452" actId="2696"/>
        <pc:sldMkLst>
          <pc:docMk/>
          <pc:sldMk cId="1519308071" sldId="467"/>
        </pc:sldMkLst>
        <pc:spChg chg="add mod">
          <ac:chgData name="Дамир" userId="571c3285c2c384ab" providerId="LiveId" clId="{C9CB5C80-1F42-457C-8FFF-768E7AE0217F}" dt="2022-02-09T07:16:40.231" v="381" actId="1076"/>
          <ac:spMkLst>
            <pc:docMk/>
            <pc:sldMk cId="1519308071" sldId="467"/>
            <ac:spMk id="2" creationId="{0E3C579E-DBE4-4399-9114-8D1C473F714B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3" creationId="{4083BD6D-6404-43C3-B1DE-0B90BCD2BD55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4" creationId="{29137283-425A-417C-A1B0-CA63DB5C5ABF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5" creationId="{90AC8817-96F5-425D-BF6E-1BE5B5691714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6" creationId="{B9C8F02F-5D81-4B18-83AC-E1F51E56D4A7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7" creationId="{B5508ABF-1134-427B-8F72-165F88B0073F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8" creationId="{E90BCF7A-AAF9-4F3B-B519-39A9A0315D4F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9" creationId="{73D1B763-EC59-4D4F-9B93-95FD2CBC4CC2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10" creationId="{4D8AAD71-38FB-4133-9020-0D2400BA8461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20" creationId="{ED6D025F-D958-40A0-8745-B85A94A33E78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21" creationId="{C3F3069C-4368-4EBA-B7B1-3E48F742CD62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22" creationId="{05EAE7B2-0D4A-44E5-A0C6-3CC735F6A1E6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27" creationId="{C0437A1B-3EFC-43DB-B5DD-9A7BF0C28EFA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30" creationId="{1E509FD3-063D-4180-82C9-555EA579D976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31" creationId="{7A86BF3C-64B8-424E-BF9B-E765BA588D05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33" creationId="{901F82D1-922F-4CCF-8D12-13C9CB860C3E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34" creationId="{105425EB-22DC-406D-8C3E-66025AB4C1EC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35" creationId="{50462088-BDDB-4668-A99A-EE5D03C6346E}"/>
          </ac:spMkLst>
        </pc:spChg>
        <pc:spChg chg="add mod">
          <ac:chgData name="Дамир" userId="571c3285c2c384ab" providerId="LiveId" clId="{C9CB5C80-1F42-457C-8FFF-768E7AE0217F}" dt="2022-02-09T06:53:41.109" v="5" actId="1076"/>
          <ac:spMkLst>
            <pc:docMk/>
            <pc:sldMk cId="1519308071" sldId="467"/>
            <ac:spMk id="36" creationId="{033609AA-D8A3-4419-A674-808A22DE112D}"/>
          </ac:spMkLst>
        </pc:spChg>
        <pc:spChg chg="add del mod">
          <ac:chgData name="Дамир" userId="571c3285c2c384ab" providerId="LiveId" clId="{C9CB5C80-1F42-457C-8FFF-768E7AE0217F}" dt="2022-02-09T06:57:17.647" v="30" actId="478"/>
          <ac:spMkLst>
            <pc:docMk/>
            <pc:sldMk cId="1519308071" sldId="467"/>
            <ac:spMk id="37" creationId="{C7DE228F-EE92-48FA-9B93-CCB50260C7C0}"/>
          </ac:spMkLst>
        </pc:spChg>
        <pc:spChg chg="add del mod">
          <ac:chgData name="Дамир" userId="571c3285c2c384ab" providerId="LiveId" clId="{C9CB5C80-1F42-457C-8FFF-768E7AE0217F}" dt="2022-02-09T06:57:35.064" v="32" actId="478"/>
          <ac:spMkLst>
            <pc:docMk/>
            <pc:sldMk cId="1519308071" sldId="467"/>
            <ac:spMk id="38" creationId="{31D907D1-9C55-489C-BAD8-B0169D3B5E58}"/>
          </ac:spMkLst>
        </pc:spChg>
        <pc:spChg chg="add del mod">
          <ac:chgData name="Дамир" userId="571c3285c2c384ab" providerId="LiveId" clId="{C9CB5C80-1F42-457C-8FFF-768E7AE0217F}" dt="2022-02-09T06:57:51.222" v="35" actId="478"/>
          <ac:spMkLst>
            <pc:docMk/>
            <pc:sldMk cId="1519308071" sldId="467"/>
            <ac:spMk id="42" creationId="{0D11BD20-52C2-449D-B994-4EFC484D5574}"/>
          </ac:spMkLst>
        </pc:spChg>
        <pc:spChg chg="add mod">
          <ac:chgData name="Дамир" userId="571c3285c2c384ab" providerId="LiveId" clId="{C9CB5C80-1F42-457C-8FFF-768E7AE0217F}" dt="2022-02-09T06:57:42.576" v="34" actId="1076"/>
          <ac:spMkLst>
            <pc:docMk/>
            <pc:sldMk cId="1519308071" sldId="467"/>
            <ac:spMk id="43" creationId="{773E312C-3397-4A25-ADA9-317643C2ECB0}"/>
          </ac:spMkLst>
        </pc:spChg>
        <pc:spChg chg="mod">
          <ac:chgData name="Дамир" userId="571c3285c2c384ab" providerId="LiveId" clId="{C9CB5C80-1F42-457C-8FFF-768E7AE0217F}" dt="2022-02-09T06:57:31.157" v="31"/>
          <ac:spMkLst>
            <pc:docMk/>
            <pc:sldMk cId="1519308071" sldId="467"/>
            <ac:spMk id="45" creationId="{1A0D9B9F-0FEB-4498-8402-2E732F5C48BB}"/>
          </ac:spMkLst>
        </pc:spChg>
        <pc:spChg chg="mod">
          <ac:chgData name="Дамир" userId="571c3285c2c384ab" providerId="LiveId" clId="{C9CB5C80-1F42-457C-8FFF-768E7AE0217F}" dt="2022-02-09T06:57:31.157" v="31"/>
          <ac:spMkLst>
            <pc:docMk/>
            <pc:sldMk cId="1519308071" sldId="467"/>
            <ac:spMk id="46" creationId="{FCF925B2-1242-448F-A703-375F6619A993}"/>
          </ac:spMkLst>
        </pc:spChg>
        <pc:spChg chg="add del mod">
          <ac:chgData name="Дамир" userId="571c3285c2c384ab" providerId="LiveId" clId="{C9CB5C80-1F42-457C-8FFF-768E7AE0217F}" dt="2022-02-09T06:59:01.439" v="49" actId="478"/>
          <ac:spMkLst>
            <pc:docMk/>
            <pc:sldMk cId="1519308071" sldId="467"/>
            <ac:spMk id="49" creationId="{F812C337-9388-4C5D-AD94-3897711753A1}"/>
          </ac:spMkLst>
        </pc:spChg>
        <pc:grpChg chg="add mod">
          <ac:chgData name="Дамир" userId="571c3285c2c384ab" providerId="LiveId" clId="{C9CB5C80-1F42-457C-8FFF-768E7AE0217F}" dt="2022-02-09T06:57:31.157" v="31"/>
          <ac:grpSpMkLst>
            <pc:docMk/>
            <pc:sldMk cId="1519308071" sldId="467"/>
            <ac:grpSpMk id="44" creationId="{E2002807-A0E9-447D-89BE-B30D89D23CCA}"/>
          </ac:grpSpMkLst>
        </pc:grp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11" creationId="{8AAAA0FB-06C2-45CB-ADF3-B2E2BDDB9795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12" creationId="{90AB7AC1-4689-4E5B-9154-587590E1D0F0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13" creationId="{985FF7EA-0FDC-4734-9FC9-4012A80DF2C3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14" creationId="{944D3E2A-2B3C-47C4-8F5D-9FBA4CF954B3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15" creationId="{6EF4D9D1-FDDA-427B-80FE-FC7FF5CF5FF9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16" creationId="{0C3F8672-602E-4E8B-941D-DFBF946EA8FA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17" creationId="{7E0F88E6-5161-41FD-9586-37D5F474C283}"/>
          </ac:picMkLst>
        </pc:picChg>
        <pc:picChg chg="add mod">
          <ac:chgData name="Дамир" userId="571c3285c2c384ab" providerId="LiveId" clId="{C9CB5C80-1F42-457C-8FFF-768E7AE0217F}" dt="2022-02-09T06:58:09.468" v="39" actId="1076"/>
          <ac:picMkLst>
            <pc:docMk/>
            <pc:sldMk cId="1519308071" sldId="467"/>
            <ac:picMk id="18" creationId="{B2A3754B-248C-438D-AFA7-A1EB3C0DCC82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19" creationId="{6C08C7DB-A2B5-4A3A-AD37-3677ED658E41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23" creationId="{CD6CD4A8-8339-4726-8F6F-42F33985A853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24" creationId="{086A7A80-09AA-44AA-8DE6-887723E69BD6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25" creationId="{05094EA2-EF43-4CE4-B762-01269215777D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26" creationId="{FB3ABF5C-070C-4526-8C55-758E8FC70CFC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28" creationId="{D487A736-2DBA-4222-B359-87264DC4B5AA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29" creationId="{2F652B53-0127-482C-B679-05AF7E1A8F47}"/>
          </ac:picMkLst>
        </pc:picChg>
        <pc:picChg chg="add mod">
          <ac:chgData name="Дамир" userId="571c3285c2c384ab" providerId="LiveId" clId="{C9CB5C80-1F42-457C-8FFF-768E7AE0217F}" dt="2022-02-09T06:53:41.109" v="5" actId="1076"/>
          <ac:picMkLst>
            <pc:docMk/>
            <pc:sldMk cId="1519308071" sldId="467"/>
            <ac:picMk id="32" creationId="{A7A2E491-12EF-4186-9584-375DA2551C44}"/>
          </ac:picMkLst>
        </pc:picChg>
        <pc:picChg chg="add del mod">
          <ac:chgData name="Дамир" userId="571c3285c2c384ab" providerId="LiveId" clId="{C9CB5C80-1F42-457C-8FFF-768E7AE0217F}" dt="2022-02-09T06:57:17.647" v="30" actId="478"/>
          <ac:picMkLst>
            <pc:docMk/>
            <pc:sldMk cId="1519308071" sldId="467"/>
            <ac:picMk id="39" creationId="{7BCD6F62-96D3-4989-8F2F-2198C5586BB6}"/>
          </ac:picMkLst>
        </pc:picChg>
        <pc:picChg chg="add del mod">
          <ac:chgData name="Дамир" userId="571c3285c2c384ab" providerId="LiveId" clId="{C9CB5C80-1F42-457C-8FFF-768E7AE0217F}" dt="2022-02-09T06:57:54.629" v="36" actId="478"/>
          <ac:picMkLst>
            <pc:docMk/>
            <pc:sldMk cId="1519308071" sldId="467"/>
            <ac:picMk id="40" creationId="{6DA24912-14FF-4071-9087-CECF2F05D13B}"/>
          </ac:picMkLst>
        </pc:picChg>
        <pc:picChg chg="add mod">
          <ac:chgData name="Дамир" userId="571c3285c2c384ab" providerId="LiveId" clId="{C9CB5C80-1F42-457C-8FFF-768E7AE0217F}" dt="2022-02-09T06:57:38.552" v="33" actId="1076"/>
          <ac:picMkLst>
            <pc:docMk/>
            <pc:sldMk cId="1519308071" sldId="467"/>
            <ac:picMk id="41" creationId="{783E0F05-12FF-4C74-A138-81A7AB8A519D}"/>
          </ac:picMkLst>
        </pc:picChg>
        <pc:picChg chg="mod">
          <ac:chgData name="Дамир" userId="571c3285c2c384ab" providerId="LiveId" clId="{C9CB5C80-1F42-457C-8FFF-768E7AE0217F}" dt="2022-02-09T06:57:31.157" v="31"/>
          <ac:picMkLst>
            <pc:docMk/>
            <pc:sldMk cId="1519308071" sldId="467"/>
            <ac:picMk id="47" creationId="{B132752B-30C9-4DBD-819F-22D7FEF79E63}"/>
          </ac:picMkLst>
        </pc:picChg>
        <pc:picChg chg="add mod">
          <ac:chgData name="Дамир" userId="571c3285c2c384ab" providerId="LiveId" clId="{C9CB5C80-1F42-457C-8FFF-768E7AE0217F}" dt="2022-02-09T06:57:58.711" v="37"/>
          <ac:picMkLst>
            <pc:docMk/>
            <pc:sldMk cId="1519308071" sldId="467"/>
            <ac:picMk id="48" creationId="{73615DAE-9AE6-400A-B6DC-7D06ABDEE018}"/>
          </ac:picMkLst>
        </pc:picChg>
      </pc:sldChg>
      <pc:sldChg chg="addSp delSp modSp add mod ord modTransition">
        <pc:chgData name="Дамир" userId="571c3285c2c384ab" providerId="LiveId" clId="{C9CB5C80-1F42-457C-8FFF-768E7AE0217F}" dt="2022-02-09T07:24:53.935" v="453"/>
        <pc:sldMkLst>
          <pc:docMk/>
          <pc:sldMk cId="3522593584" sldId="468"/>
        </pc:sldMkLst>
        <pc:spChg chg="del">
          <ac:chgData name="Дамир" userId="571c3285c2c384ab" providerId="LiveId" clId="{C9CB5C80-1F42-457C-8FFF-768E7AE0217F}" dt="2022-02-09T06:59:04.367" v="50" actId="478"/>
          <ac:spMkLst>
            <pc:docMk/>
            <pc:sldMk cId="3522593584" sldId="468"/>
            <ac:spMk id="2" creationId="{0E3C579E-DBE4-4399-9114-8D1C473F714B}"/>
          </ac:spMkLst>
        </pc:spChg>
        <pc:spChg chg="del">
          <ac:chgData name="Дамир" userId="571c3285c2c384ab" providerId="LiveId" clId="{C9CB5C80-1F42-457C-8FFF-768E7AE0217F}" dt="2022-02-09T07:00:28.734" v="75" actId="478"/>
          <ac:spMkLst>
            <pc:docMk/>
            <pc:sldMk cId="3522593584" sldId="468"/>
            <ac:spMk id="3" creationId="{4083BD6D-6404-43C3-B1DE-0B90BCD2BD55}"/>
          </ac:spMkLst>
        </pc:spChg>
        <pc:spChg chg="mod">
          <ac:chgData name="Дамир" userId="571c3285c2c384ab" providerId="LiveId" clId="{C9CB5C80-1F42-457C-8FFF-768E7AE0217F}" dt="2022-02-09T07:18:26.090" v="406" actId="164"/>
          <ac:spMkLst>
            <pc:docMk/>
            <pc:sldMk cId="3522593584" sldId="468"/>
            <ac:spMk id="4" creationId="{29137283-425A-417C-A1B0-CA63DB5C5ABF}"/>
          </ac:spMkLst>
        </pc:spChg>
        <pc:spChg chg="del">
          <ac:chgData name="Дамир" userId="571c3285c2c384ab" providerId="LiveId" clId="{C9CB5C80-1F42-457C-8FFF-768E7AE0217F}" dt="2022-02-09T07:00:28.734" v="75" actId="478"/>
          <ac:spMkLst>
            <pc:docMk/>
            <pc:sldMk cId="3522593584" sldId="468"/>
            <ac:spMk id="5" creationId="{90AC8817-96F5-425D-BF6E-1BE5B5691714}"/>
          </ac:spMkLst>
        </pc:spChg>
        <pc:spChg chg="del">
          <ac:chgData name="Дамир" userId="571c3285c2c384ab" providerId="LiveId" clId="{C9CB5C80-1F42-457C-8FFF-768E7AE0217F}" dt="2022-02-09T07:00:28.734" v="75" actId="478"/>
          <ac:spMkLst>
            <pc:docMk/>
            <pc:sldMk cId="3522593584" sldId="468"/>
            <ac:spMk id="6" creationId="{B9C8F02F-5D81-4B18-83AC-E1F51E56D4A7}"/>
          </ac:spMkLst>
        </pc:spChg>
        <pc:spChg chg="del">
          <ac:chgData name="Дамир" userId="571c3285c2c384ab" providerId="LiveId" clId="{C9CB5C80-1F42-457C-8FFF-768E7AE0217F}" dt="2022-02-09T07:00:31.208" v="76" actId="478"/>
          <ac:spMkLst>
            <pc:docMk/>
            <pc:sldMk cId="3522593584" sldId="468"/>
            <ac:spMk id="7" creationId="{B5508ABF-1134-427B-8F72-165F88B0073F}"/>
          </ac:spMkLst>
        </pc:spChg>
        <pc:spChg chg="del">
          <ac:chgData name="Дамир" userId="571c3285c2c384ab" providerId="LiveId" clId="{C9CB5C80-1F42-457C-8FFF-768E7AE0217F}" dt="2022-02-09T07:00:28.734" v="75" actId="478"/>
          <ac:spMkLst>
            <pc:docMk/>
            <pc:sldMk cId="3522593584" sldId="468"/>
            <ac:spMk id="8" creationId="{E90BCF7A-AAF9-4F3B-B519-39A9A0315D4F}"/>
          </ac:spMkLst>
        </pc:spChg>
        <pc:spChg chg="del">
          <ac:chgData name="Дамир" userId="571c3285c2c384ab" providerId="LiveId" clId="{C9CB5C80-1F42-457C-8FFF-768E7AE0217F}" dt="2022-02-09T07:00:28.734" v="75" actId="478"/>
          <ac:spMkLst>
            <pc:docMk/>
            <pc:sldMk cId="3522593584" sldId="468"/>
            <ac:spMk id="9" creationId="{73D1B763-EC59-4D4F-9B93-95FD2CBC4CC2}"/>
          </ac:spMkLst>
        </pc:spChg>
        <pc:spChg chg="del">
          <ac:chgData name="Дамир" userId="571c3285c2c384ab" providerId="LiveId" clId="{C9CB5C80-1F42-457C-8FFF-768E7AE0217F}" dt="2022-02-09T07:00:28.734" v="75" actId="478"/>
          <ac:spMkLst>
            <pc:docMk/>
            <pc:sldMk cId="3522593584" sldId="468"/>
            <ac:spMk id="10" creationId="{4D8AAD71-38FB-4133-9020-0D2400BA8461}"/>
          </ac:spMkLst>
        </pc:spChg>
        <pc:spChg chg="del">
          <ac:chgData name="Дамир" userId="571c3285c2c384ab" providerId="LiveId" clId="{C9CB5C80-1F42-457C-8FFF-768E7AE0217F}" dt="2022-02-09T07:00:28.734" v="75" actId="478"/>
          <ac:spMkLst>
            <pc:docMk/>
            <pc:sldMk cId="3522593584" sldId="468"/>
            <ac:spMk id="20" creationId="{ED6D025F-D958-40A0-8745-B85A94A33E78}"/>
          </ac:spMkLst>
        </pc:spChg>
        <pc:spChg chg="del mod">
          <ac:chgData name="Дамир" userId="571c3285c2c384ab" providerId="LiveId" clId="{C9CB5C80-1F42-457C-8FFF-768E7AE0217F}" dt="2022-02-09T07:12:56.184" v="264" actId="478"/>
          <ac:spMkLst>
            <pc:docMk/>
            <pc:sldMk cId="3522593584" sldId="468"/>
            <ac:spMk id="21" creationId="{C3F3069C-4368-4EBA-B7B1-3E48F742CD62}"/>
          </ac:spMkLst>
        </pc:spChg>
        <pc:spChg chg="mod">
          <ac:chgData name="Дамир" userId="571c3285c2c384ab" providerId="LiveId" clId="{C9CB5C80-1F42-457C-8FFF-768E7AE0217F}" dt="2022-02-09T07:17:48.175" v="396" actId="2711"/>
          <ac:spMkLst>
            <pc:docMk/>
            <pc:sldMk cId="3522593584" sldId="468"/>
            <ac:spMk id="22" creationId="{05EAE7B2-0D4A-44E5-A0C6-3CC735F6A1E6}"/>
          </ac:spMkLst>
        </pc:spChg>
        <pc:spChg chg="del mod">
          <ac:chgData name="Дамир" userId="571c3285c2c384ab" providerId="LiveId" clId="{C9CB5C80-1F42-457C-8FFF-768E7AE0217F}" dt="2022-02-09T07:00:40.507" v="78" actId="478"/>
          <ac:spMkLst>
            <pc:docMk/>
            <pc:sldMk cId="3522593584" sldId="468"/>
            <ac:spMk id="27" creationId="{C0437A1B-3EFC-43DB-B5DD-9A7BF0C28EFA}"/>
          </ac:spMkLst>
        </pc:spChg>
        <pc:spChg chg="del mod">
          <ac:chgData name="Дамир" userId="571c3285c2c384ab" providerId="LiveId" clId="{C9CB5C80-1F42-457C-8FFF-768E7AE0217F}" dt="2022-02-09T07:00:40.507" v="78" actId="478"/>
          <ac:spMkLst>
            <pc:docMk/>
            <pc:sldMk cId="3522593584" sldId="468"/>
            <ac:spMk id="30" creationId="{1E509FD3-063D-4180-82C9-555EA579D976}"/>
          </ac:spMkLst>
        </pc:spChg>
        <pc:spChg chg="del mod">
          <ac:chgData name="Дамир" userId="571c3285c2c384ab" providerId="LiveId" clId="{C9CB5C80-1F42-457C-8FFF-768E7AE0217F}" dt="2022-02-09T07:00:32.840" v="77" actId="478"/>
          <ac:spMkLst>
            <pc:docMk/>
            <pc:sldMk cId="3522593584" sldId="468"/>
            <ac:spMk id="31" creationId="{7A86BF3C-64B8-424E-BF9B-E765BA588D05}"/>
          </ac:spMkLst>
        </pc:spChg>
        <pc:spChg chg="del mod">
          <ac:chgData name="Дамир" userId="571c3285c2c384ab" providerId="LiveId" clId="{C9CB5C80-1F42-457C-8FFF-768E7AE0217F}" dt="2022-02-09T07:00:40.507" v="78" actId="478"/>
          <ac:spMkLst>
            <pc:docMk/>
            <pc:sldMk cId="3522593584" sldId="468"/>
            <ac:spMk id="33" creationId="{901F82D1-922F-4CCF-8D12-13C9CB860C3E}"/>
          </ac:spMkLst>
        </pc:spChg>
        <pc:spChg chg="del mod">
          <ac:chgData name="Дамир" userId="571c3285c2c384ab" providerId="LiveId" clId="{C9CB5C80-1F42-457C-8FFF-768E7AE0217F}" dt="2022-02-09T07:00:28.734" v="75" actId="478"/>
          <ac:spMkLst>
            <pc:docMk/>
            <pc:sldMk cId="3522593584" sldId="468"/>
            <ac:spMk id="34" creationId="{105425EB-22DC-406D-8C3E-66025AB4C1EC}"/>
          </ac:spMkLst>
        </pc:spChg>
        <pc:spChg chg="del mod">
          <ac:chgData name="Дамир" userId="571c3285c2c384ab" providerId="LiveId" clId="{C9CB5C80-1F42-457C-8FFF-768E7AE0217F}" dt="2022-02-09T07:00:28.734" v="75" actId="478"/>
          <ac:spMkLst>
            <pc:docMk/>
            <pc:sldMk cId="3522593584" sldId="468"/>
            <ac:spMk id="35" creationId="{50462088-BDDB-4668-A99A-EE5D03C6346E}"/>
          </ac:spMkLst>
        </pc:spChg>
        <pc:spChg chg="del mod">
          <ac:chgData name="Дамир" userId="571c3285c2c384ab" providerId="LiveId" clId="{C9CB5C80-1F42-457C-8FFF-768E7AE0217F}" dt="2022-02-09T07:00:28.734" v="75" actId="478"/>
          <ac:spMkLst>
            <pc:docMk/>
            <pc:sldMk cId="3522593584" sldId="468"/>
            <ac:spMk id="36" creationId="{033609AA-D8A3-4419-A674-808A22DE112D}"/>
          </ac:spMkLst>
        </pc:spChg>
        <pc:spChg chg="add del">
          <ac:chgData name="Дамир" userId="571c3285c2c384ab" providerId="LiveId" clId="{C9CB5C80-1F42-457C-8FFF-768E7AE0217F}" dt="2022-02-09T07:10:34.503" v="216"/>
          <ac:spMkLst>
            <pc:docMk/>
            <pc:sldMk cId="3522593584" sldId="468"/>
            <ac:spMk id="37" creationId="{7FA2A8A9-F61F-4DAA-A7E9-7BF1B7707B8A}"/>
          </ac:spMkLst>
        </pc:spChg>
        <pc:spChg chg="add del">
          <ac:chgData name="Дамир" userId="571c3285c2c384ab" providerId="LiveId" clId="{C9CB5C80-1F42-457C-8FFF-768E7AE0217F}" dt="2022-02-09T07:10:45.750" v="218"/>
          <ac:spMkLst>
            <pc:docMk/>
            <pc:sldMk cId="3522593584" sldId="468"/>
            <ac:spMk id="38" creationId="{587716A7-1574-4130-A977-8C3ED1D96E8B}"/>
          </ac:spMkLst>
        </pc:spChg>
        <pc:spChg chg="add del">
          <ac:chgData name="Дамир" userId="571c3285c2c384ab" providerId="LiveId" clId="{C9CB5C80-1F42-457C-8FFF-768E7AE0217F}" dt="2022-02-09T07:16:59.315" v="386"/>
          <ac:spMkLst>
            <pc:docMk/>
            <pc:sldMk cId="3522593584" sldId="468"/>
            <ac:spMk id="40" creationId="{0A8B8809-AC62-43CF-A936-DFBF438DF17E}"/>
          </ac:spMkLst>
        </pc:spChg>
        <pc:spChg chg="add del">
          <ac:chgData name="Дамир" userId="571c3285c2c384ab" providerId="LiveId" clId="{C9CB5C80-1F42-457C-8FFF-768E7AE0217F}" dt="2022-02-09T07:17:11.994" v="388"/>
          <ac:spMkLst>
            <pc:docMk/>
            <pc:sldMk cId="3522593584" sldId="468"/>
            <ac:spMk id="42" creationId="{EB94D51E-06B4-4338-AFCC-AE30CDF2DFCD}"/>
          </ac:spMkLst>
        </pc:spChg>
        <pc:spChg chg="add del mod ord">
          <ac:chgData name="Дамир" userId="571c3285c2c384ab" providerId="LiveId" clId="{C9CB5C80-1F42-457C-8FFF-768E7AE0217F}" dt="2022-02-09T07:10:34.503" v="216"/>
          <ac:spMkLst>
            <pc:docMk/>
            <pc:sldMk cId="3522593584" sldId="468"/>
            <ac:spMk id="49" creationId="{F812C337-9388-4C5D-AD94-3897711753A1}"/>
          </ac:spMkLst>
        </pc:spChg>
        <pc:spChg chg="add mod">
          <ac:chgData name="Дамир" userId="571c3285c2c384ab" providerId="LiveId" clId="{C9CB5C80-1F42-457C-8FFF-768E7AE0217F}" dt="2022-02-09T07:13:40.176" v="312" actId="1035"/>
          <ac:spMkLst>
            <pc:docMk/>
            <pc:sldMk cId="3522593584" sldId="468"/>
            <ac:spMk id="54" creationId="{35AC2CDE-2E75-4265-A95E-18DCC0D7B094}"/>
          </ac:spMkLst>
        </pc:spChg>
        <pc:spChg chg="add mod">
          <ac:chgData name="Дамир" userId="571c3285c2c384ab" providerId="LiveId" clId="{C9CB5C80-1F42-457C-8FFF-768E7AE0217F}" dt="2022-02-09T07:13:40.176" v="312" actId="1035"/>
          <ac:spMkLst>
            <pc:docMk/>
            <pc:sldMk cId="3522593584" sldId="468"/>
            <ac:spMk id="57" creationId="{C96C3CBB-2233-40DC-9FE6-7FC7F5A9DE30}"/>
          </ac:spMkLst>
        </pc:spChg>
        <pc:spChg chg="add mod">
          <ac:chgData name="Дамир" userId="571c3285c2c384ab" providerId="LiveId" clId="{C9CB5C80-1F42-457C-8FFF-768E7AE0217F}" dt="2022-02-09T07:13:48.580" v="333" actId="1035"/>
          <ac:spMkLst>
            <pc:docMk/>
            <pc:sldMk cId="3522593584" sldId="468"/>
            <ac:spMk id="58" creationId="{1D52BA4E-15F2-43D8-B873-5CEC1BA84D3B}"/>
          </ac:spMkLst>
        </pc:spChg>
        <pc:spChg chg="add mod">
          <ac:chgData name="Дамир" userId="571c3285c2c384ab" providerId="LiveId" clId="{C9CB5C80-1F42-457C-8FFF-768E7AE0217F}" dt="2022-02-09T07:13:48.580" v="333" actId="1035"/>
          <ac:spMkLst>
            <pc:docMk/>
            <pc:sldMk cId="3522593584" sldId="468"/>
            <ac:spMk id="60" creationId="{E9F306DE-2EA8-4E3F-8FBB-8C080F121327}"/>
          </ac:spMkLst>
        </pc:spChg>
        <pc:spChg chg="add mod">
          <ac:chgData name="Дамир" userId="571c3285c2c384ab" providerId="LiveId" clId="{C9CB5C80-1F42-457C-8FFF-768E7AE0217F}" dt="2022-02-09T07:14:24.669" v="348" actId="1076"/>
          <ac:spMkLst>
            <pc:docMk/>
            <pc:sldMk cId="3522593584" sldId="468"/>
            <ac:spMk id="61" creationId="{9CDF7EBE-A988-4F97-8859-45849ECAD5E1}"/>
          </ac:spMkLst>
        </pc:spChg>
        <pc:spChg chg="add mod">
          <ac:chgData name="Дамир" userId="571c3285c2c384ab" providerId="LiveId" clId="{C9CB5C80-1F42-457C-8FFF-768E7AE0217F}" dt="2022-02-09T07:14:14.179" v="347" actId="1076"/>
          <ac:spMkLst>
            <pc:docMk/>
            <pc:sldMk cId="3522593584" sldId="468"/>
            <ac:spMk id="62" creationId="{BE22F99B-0638-4473-8341-569BA72AD3FD}"/>
          </ac:spMkLst>
        </pc:spChg>
        <pc:spChg chg="add mod">
          <ac:chgData name="Дамир" userId="571c3285c2c384ab" providerId="LiveId" clId="{C9CB5C80-1F42-457C-8FFF-768E7AE0217F}" dt="2022-02-09T07:13:57.181" v="345" actId="1038"/>
          <ac:spMkLst>
            <pc:docMk/>
            <pc:sldMk cId="3522593584" sldId="468"/>
            <ac:spMk id="63" creationId="{BA182F5A-36BD-4184-95C3-9A939F5DF3B1}"/>
          </ac:spMkLst>
        </pc:spChg>
        <pc:spChg chg="add mod">
          <ac:chgData name="Дамир" userId="571c3285c2c384ab" providerId="LiveId" clId="{C9CB5C80-1F42-457C-8FFF-768E7AE0217F}" dt="2022-02-09T07:18:29.295" v="407" actId="164"/>
          <ac:spMkLst>
            <pc:docMk/>
            <pc:sldMk cId="3522593584" sldId="468"/>
            <ac:spMk id="73" creationId="{3148A812-3020-4163-B14E-135A76559806}"/>
          </ac:spMkLst>
        </pc:spChg>
        <pc:spChg chg="add mod">
          <ac:chgData name="Дамир" userId="571c3285c2c384ab" providerId="LiveId" clId="{C9CB5C80-1F42-457C-8FFF-768E7AE0217F}" dt="2022-02-09T07:15:06.814" v="360" actId="164"/>
          <ac:spMkLst>
            <pc:docMk/>
            <pc:sldMk cId="3522593584" sldId="468"/>
            <ac:spMk id="74" creationId="{9141146B-906D-43AE-8154-077FD65D6539}"/>
          </ac:spMkLst>
        </pc:spChg>
        <pc:spChg chg="del mod">
          <ac:chgData name="Дамир" userId="571c3285c2c384ab" providerId="LiveId" clId="{C9CB5C80-1F42-457C-8FFF-768E7AE0217F}" dt="2022-02-09T07:10:45.750" v="218"/>
          <ac:spMkLst>
            <pc:docMk/>
            <pc:sldMk cId="3522593584" sldId="468"/>
            <ac:spMk id="75" creationId="{F949CA6B-F7D7-4E9F-9739-AE2A791BC3DD}"/>
          </ac:spMkLst>
        </pc:spChg>
        <pc:spChg chg="del mod">
          <ac:chgData name="Дамир" userId="571c3285c2c384ab" providerId="LiveId" clId="{C9CB5C80-1F42-457C-8FFF-768E7AE0217F}" dt="2022-02-09T07:16:59.315" v="386"/>
          <ac:spMkLst>
            <pc:docMk/>
            <pc:sldMk cId="3522593584" sldId="468"/>
            <ac:spMk id="76" creationId="{F2CE6055-AEB4-4D5A-B6EB-FD0AA41909A9}"/>
          </ac:spMkLst>
        </pc:spChg>
        <pc:spChg chg="add mod">
          <ac:chgData name="Дамир" userId="571c3285c2c384ab" providerId="LiveId" clId="{C9CB5C80-1F42-457C-8FFF-768E7AE0217F}" dt="2022-02-09T07:18:37.198" v="409" actId="164"/>
          <ac:spMkLst>
            <pc:docMk/>
            <pc:sldMk cId="3522593584" sldId="468"/>
            <ac:spMk id="77" creationId="{4B8B70B5-8A3A-4C11-8804-54C96789D253}"/>
          </ac:spMkLst>
        </pc:spChg>
        <pc:spChg chg="add mod">
          <ac:chgData name="Дамир" userId="571c3285c2c384ab" providerId="LiveId" clId="{C9CB5C80-1F42-457C-8FFF-768E7AE0217F}" dt="2022-02-09T07:18:41.229" v="410" actId="164"/>
          <ac:spMkLst>
            <pc:docMk/>
            <pc:sldMk cId="3522593584" sldId="468"/>
            <ac:spMk id="78" creationId="{BF236D40-082D-451D-AF2A-FE1D5F103DA6}"/>
          </ac:spMkLst>
        </pc:spChg>
        <pc:spChg chg="add mod">
          <ac:chgData name="Дамир" userId="571c3285c2c384ab" providerId="LiveId" clId="{C9CB5C80-1F42-457C-8FFF-768E7AE0217F}" dt="2022-02-09T07:18:46.018" v="412" actId="164"/>
          <ac:spMkLst>
            <pc:docMk/>
            <pc:sldMk cId="3522593584" sldId="468"/>
            <ac:spMk id="79" creationId="{B900D59B-1A77-4F43-A4FF-1B66DA3A60BE}"/>
          </ac:spMkLst>
        </pc:spChg>
        <pc:spChg chg="add mod">
          <ac:chgData name="Дамир" userId="571c3285c2c384ab" providerId="LiveId" clId="{C9CB5C80-1F42-457C-8FFF-768E7AE0217F}" dt="2022-02-09T07:18:49.055" v="413" actId="164"/>
          <ac:spMkLst>
            <pc:docMk/>
            <pc:sldMk cId="3522593584" sldId="468"/>
            <ac:spMk id="80" creationId="{4866C41D-136A-44B0-8DD9-FA0563B8E7F2}"/>
          </ac:spMkLst>
        </pc:spChg>
        <pc:spChg chg="add mod">
          <ac:chgData name="Дамир" userId="571c3285c2c384ab" providerId="LiveId" clId="{C9CB5C80-1F42-457C-8FFF-768E7AE0217F}" dt="2022-02-09T07:18:52.176" v="414" actId="164"/>
          <ac:spMkLst>
            <pc:docMk/>
            <pc:sldMk cId="3522593584" sldId="468"/>
            <ac:spMk id="81" creationId="{DBBC9246-2FAC-4BDD-8348-8C70B737C999}"/>
          </ac:spMkLst>
        </pc:spChg>
        <pc:spChg chg="add mod">
          <ac:chgData name="Дамир" userId="571c3285c2c384ab" providerId="LiveId" clId="{C9CB5C80-1F42-457C-8FFF-768E7AE0217F}" dt="2022-02-09T07:18:56.068" v="415" actId="164"/>
          <ac:spMkLst>
            <pc:docMk/>
            <pc:sldMk cId="3522593584" sldId="468"/>
            <ac:spMk id="82" creationId="{CB7E05D6-50B4-4234-9EAE-23BA5FD1EB28}"/>
          </ac:spMkLst>
        </pc:spChg>
        <pc:spChg chg="del mod">
          <ac:chgData name="Дамир" userId="571c3285c2c384ab" providerId="LiveId" clId="{C9CB5C80-1F42-457C-8FFF-768E7AE0217F}" dt="2022-02-09T07:17:11.994" v="388"/>
          <ac:spMkLst>
            <pc:docMk/>
            <pc:sldMk cId="3522593584" sldId="468"/>
            <ac:spMk id="83" creationId="{638721B7-CBE9-4FD5-8C53-C62FF484B486}"/>
          </ac:spMkLst>
        </pc:spChg>
        <pc:spChg chg="mod">
          <ac:chgData name="Дамир" userId="571c3285c2c384ab" providerId="LiveId" clId="{C9CB5C80-1F42-457C-8FFF-768E7AE0217F}" dt="2022-02-09T07:17:11.994" v="388"/>
          <ac:spMkLst>
            <pc:docMk/>
            <pc:sldMk cId="3522593584" sldId="468"/>
            <ac:spMk id="84" creationId="{B068BAB9-DF60-4FF1-8055-71E5F5D4DE16}"/>
          </ac:spMkLst>
        </pc:spChg>
        <pc:spChg chg="add del">
          <ac:chgData name="Дамир" userId="571c3285c2c384ab" providerId="LiveId" clId="{C9CB5C80-1F42-457C-8FFF-768E7AE0217F}" dt="2022-02-09T07:17:57.075" v="400" actId="478"/>
          <ac:spMkLst>
            <pc:docMk/>
            <pc:sldMk cId="3522593584" sldId="468"/>
            <ac:spMk id="86" creationId="{66EAB0FB-D718-460D-84CF-F85B2990C7D1}"/>
          </ac:spMkLst>
        </pc:spChg>
        <pc:spChg chg="add mod">
          <ac:chgData name="Дамир" userId="571c3285c2c384ab" providerId="LiveId" clId="{C9CB5C80-1F42-457C-8FFF-768E7AE0217F}" dt="2022-02-09T07:18:14.786" v="405" actId="14100"/>
          <ac:spMkLst>
            <pc:docMk/>
            <pc:sldMk cId="3522593584" sldId="468"/>
            <ac:spMk id="88" creationId="{9C076A0F-A8EA-4001-AA6A-17B327776FA9}"/>
          </ac:spMkLst>
        </pc:spChg>
        <pc:grpChg chg="add mod">
          <ac:chgData name="Дамир" userId="571c3285c2c384ab" providerId="LiveId" clId="{C9CB5C80-1F42-457C-8FFF-768E7AE0217F}" dt="2022-02-09T07:19:22.925" v="443" actId="1035"/>
          <ac:grpSpMkLst>
            <pc:docMk/>
            <pc:sldMk cId="3522593584" sldId="468"/>
            <ac:grpSpMk id="39" creationId="{0AFD20C6-0790-49BE-9549-A9397879C60C}"/>
          </ac:grpSpMkLst>
        </pc:grpChg>
        <pc:grpChg chg="add mod">
          <ac:chgData name="Дамир" userId="571c3285c2c384ab" providerId="LiveId" clId="{C9CB5C80-1F42-457C-8FFF-768E7AE0217F}" dt="2022-02-09T07:19:07.264" v="416" actId="1076"/>
          <ac:grpSpMkLst>
            <pc:docMk/>
            <pc:sldMk cId="3522593584" sldId="468"/>
            <ac:grpSpMk id="89" creationId="{7E1E1F62-7468-4A15-A7D9-F13740EA780C}"/>
          </ac:grpSpMkLst>
        </pc:grpChg>
        <pc:grpChg chg="add mod">
          <ac:chgData name="Дамир" userId="571c3285c2c384ab" providerId="LiveId" clId="{C9CB5C80-1F42-457C-8FFF-768E7AE0217F}" dt="2022-02-09T07:19:22.925" v="443" actId="1035"/>
          <ac:grpSpMkLst>
            <pc:docMk/>
            <pc:sldMk cId="3522593584" sldId="468"/>
            <ac:grpSpMk id="90" creationId="{4132E13F-D842-42F9-807D-588BA4512D8E}"/>
          </ac:grpSpMkLst>
        </pc:grpChg>
        <pc:grpChg chg="add mod">
          <ac:chgData name="Дамир" userId="571c3285c2c384ab" providerId="LiveId" clId="{C9CB5C80-1F42-457C-8FFF-768E7AE0217F}" dt="2022-02-09T07:19:22.925" v="443" actId="1035"/>
          <ac:grpSpMkLst>
            <pc:docMk/>
            <pc:sldMk cId="3522593584" sldId="468"/>
            <ac:grpSpMk id="91" creationId="{A6933F0C-3F66-4119-A8BF-510AA1471F8B}"/>
          </ac:grpSpMkLst>
        </pc:grpChg>
        <pc:grpChg chg="add mod">
          <ac:chgData name="Дамир" userId="571c3285c2c384ab" providerId="LiveId" clId="{C9CB5C80-1F42-457C-8FFF-768E7AE0217F}" dt="2022-02-09T07:19:22.925" v="443" actId="1035"/>
          <ac:grpSpMkLst>
            <pc:docMk/>
            <pc:sldMk cId="3522593584" sldId="468"/>
            <ac:grpSpMk id="92" creationId="{6776A0BD-61E0-4420-9A72-6CE5E6BF6092}"/>
          </ac:grpSpMkLst>
        </pc:grpChg>
        <pc:grpChg chg="add mod">
          <ac:chgData name="Дамир" userId="571c3285c2c384ab" providerId="LiveId" clId="{C9CB5C80-1F42-457C-8FFF-768E7AE0217F}" dt="2022-02-09T07:19:22.925" v="443" actId="1035"/>
          <ac:grpSpMkLst>
            <pc:docMk/>
            <pc:sldMk cId="3522593584" sldId="468"/>
            <ac:grpSpMk id="93" creationId="{54F63FAF-3FC5-43E7-9DE1-B4EC36DA3B9D}"/>
          </ac:grpSpMkLst>
        </pc:grpChg>
        <pc:grpChg chg="add mod">
          <ac:chgData name="Дамир" userId="571c3285c2c384ab" providerId="LiveId" clId="{C9CB5C80-1F42-457C-8FFF-768E7AE0217F}" dt="2022-02-09T07:19:22.925" v="443" actId="1035"/>
          <ac:grpSpMkLst>
            <pc:docMk/>
            <pc:sldMk cId="3522593584" sldId="468"/>
            <ac:grpSpMk id="94" creationId="{EDD23949-B008-4020-8CA8-F45044D3447F}"/>
          </ac:grpSpMkLst>
        </pc:grpChg>
        <pc:grpChg chg="add mod">
          <ac:chgData name="Дамир" userId="571c3285c2c384ab" providerId="LiveId" clId="{C9CB5C80-1F42-457C-8FFF-768E7AE0217F}" dt="2022-02-09T07:19:22.925" v="443" actId="1035"/>
          <ac:grpSpMkLst>
            <pc:docMk/>
            <pc:sldMk cId="3522593584" sldId="468"/>
            <ac:grpSpMk id="95" creationId="{00BD9CA0-5235-41F5-8C6B-893ED963A19C}"/>
          </ac:grpSpMkLst>
        </pc:grpChg>
        <pc:grpChg chg="add mod">
          <ac:chgData name="Дамир" userId="571c3285c2c384ab" providerId="LiveId" clId="{C9CB5C80-1F42-457C-8FFF-768E7AE0217F}" dt="2022-02-09T07:18:56.068" v="415" actId="164"/>
          <ac:grpSpMkLst>
            <pc:docMk/>
            <pc:sldMk cId="3522593584" sldId="468"/>
            <ac:grpSpMk id="96" creationId="{99E2DB72-4428-4619-9131-1160E44B1D39}"/>
          </ac:grpSpMkLst>
        </pc:grpChg>
        <pc:picChg chg="del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11" creationId="{8AAAA0FB-06C2-45CB-ADF3-B2E2BDDB9795}"/>
          </ac:picMkLst>
        </pc:picChg>
        <pc:picChg chg="del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12" creationId="{90AB7AC1-4689-4E5B-9154-587590E1D0F0}"/>
          </ac:picMkLst>
        </pc:picChg>
        <pc:picChg chg="del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13" creationId="{985FF7EA-0FDC-4734-9FC9-4012A80DF2C3}"/>
          </ac:picMkLst>
        </pc:picChg>
        <pc:picChg chg="del mod">
          <ac:chgData name="Дамир" userId="571c3285c2c384ab" providerId="LiveId" clId="{C9CB5C80-1F42-457C-8FFF-768E7AE0217F}" dt="2022-02-09T07:01:52.603" v="99" actId="478"/>
          <ac:picMkLst>
            <pc:docMk/>
            <pc:sldMk cId="3522593584" sldId="468"/>
            <ac:picMk id="14" creationId="{944D3E2A-2B3C-47C4-8F5D-9FBA4CF954B3}"/>
          </ac:picMkLst>
        </pc:picChg>
        <pc:picChg chg="del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15" creationId="{6EF4D9D1-FDDA-427B-80FE-FC7FF5CF5FF9}"/>
          </ac:picMkLst>
        </pc:picChg>
        <pc:picChg chg="del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16" creationId="{0C3F8672-602E-4E8B-941D-DFBF946EA8FA}"/>
          </ac:picMkLst>
        </pc:picChg>
        <pc:picChg chg="del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17" creationId="{7E0F88E6-5161-41FD-9586-37D5F474C283}"/>
          </ac:picMkLst>
        </pc:picChg>
        <pc:picChg chg="del mod">
          <ac:chgData name="Дамир" userId="571c3285c2c384ab" providerId="LiveId" clId="{C9CB5C80-1F42-457C-8FFF-768E7AE0217F}" dt="2022-02-09T07:01:52.148" v="98" actId="478"/>
          <ac:picMkLst>
            <pc:docMk/>
            <pc:sldMk cId="3522593584" sldId="468"/>
            <ac:picMk id="18" creationId="{B2A3754B-248C-438D-AFA7-A1EB3C0DCC82}"/>
          </ac:picMkLst>
        </pc:picChg>
        <pc:picChg chg="del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19" creationId="{6C08C7DB-A2B5-4A3A-AD37-3677ED658E41}"/>
          </ac:picMkLst>
        </pc:picChg>
        <pc:picChg chg="del mod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23" creationId="{CD6CD4A8-8339-4726-8F6F-42F33985A853}"/>
          </ac:picMkLst>
        </pc:picChg>
        <pc:picChg chg="del mod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24" creationId="{086A7A80-09AA-44AA-8DE6-887723E69BD6}"/>
          </ac:picMkLst>
        </pc:picChg>
        <pc:picChg chg="del mod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25" creationId="{05094EA2-EF43-4CE4-B762-01269215777D}"/>
          </ac:picMkLst>
        </pc:picChg>
        <pc:picChg chg="del mod">
          <ac:chgData name="Дамир" userId="571c3285c2c384ab" providerId="LiveId" clId="{C9CB5C80-1F42-457C-8FFF-768E7AE0217F}" dt="2022-02-09T07:00:40.507" v="78" actId="478"/>
          <ac:picMkLst>
            <pc:docMk/>
            <pc:sldMk cId="3522593584" sldId="468"/>
            <ac:picMk id="26" creationId="{FB3ABF5C-070C-4526-8C55-758E8FC70CFC}"/>
          </ac:picMkLst>
        </pc:picChg>
        <pc:picChg chg="del mod">
          <ac:chgData name="Дамир" userId="571c3285c2c384ab" providerId="LiveId" clId="{C9CB5C80-1F42-457C-8FFF-768E7AE0217F}" dt="2022-02-09T07:00:40.507" v="78" actId="478"/>
          <ac:picMkLst>
            <pc:docMk/>
            <pc:sldMk cId="3522593584" sldId="468"/>
            <ac:picMk id="28" creationId="{D487A736-2DBA-4222-B359-87264DC4B5AA}"/>
          </ac:picMkLst>
        </pc:picChg>
        <pc:picChg chg="del mod">
          <ac:chgData name="Дамир" userId="571c3285c2c384ab" providerId="LiveId" clId="{C9CB5C80-1F42-457C-8FFF-768E7AE0217F}" dt="2022-02-09T07:00:28.734" v="75" actId="478"/>
          <ac:picMkLst>
            <pc:docMk/>
            <pc:sldMk cId="3522593584" sldId="468"/>
            <ac:picMk id="29" creationId="{2F652B53-0127-482C-B679-05AF7E1A8F47}"/>
          </ac:picMkLst>
        </pc:picChg>
        <pc:picChg chg="del mod">
          <ac:chgData name="Дамир" userId="571c3285c2c384ab" providerId="LiveId" clId="{C9CB5C80-1F42-457C-8FFF-768E7AE0217F}" dt="2022-02-09T07:00:40.507" v="78" actId="478"/>
          <ac:picMkLst>
            <pc:docMk/>
            <pc:sldMk cId="3522593584" sldId="468"/>
            <ac:picMk id="32" creationId="{A7A2E491-12EF-4186-9584-375DA2551C44}"/>
          </ac:picMkLst>
        </pc:picChg>
        <pc:picChg chg="del">
          <ac:chgData name="Дамир" userId="571c3285c2c384ab" providerId="LiveId" clId="{C9CB5C80-1F42-457C-8FFF-768E7AE0217F}" dt="2022-02-09T07:02:25.296" v="115" actId="478"/>
          <ac:picMkLst>
            <pc:docMk/>
            <pc:sldMk cId="3522593584" sldId="468"/>
            <ac:picMk id="41" creationId="{783E0F05-12FF-4C74-A138-81A7AB8A519D}"/>
          </ac:picMkLst>
        </pc:picChg>
        <pc:picChg chg="add mod">
          <ac:chgData name="Дамир" userId="571c3285c2c384ab" providerId="LiveId" clId="{C9CB5C80-1F42-457C-8FFF-768E7AE0217F}" dt="2022-02-09T07:14:14.179" v="347" actId="1076"/>
          <ac:picMkLst>
            <pc:docMk/>
            <pc:sldMk cId="3522593584" sldId="468"/>
            <ac:picMk id="50" creationId="{040D6F74-3B30-4EBF-9985-DF7FA9D862AA}"/>
          </ac:picMkLst>
        </pc:picChg>
        <pc:picChg chg="add mod">
          <ac:chgData name="Дамир" userId="571c3285c2c384ab" providerId="LiveId" clId="{C9CB5C80-1F42-457C-8FFF-768E7AE0217F}" dt="2022-02-09T07:14:24.669" v="348" actId="1076"/>
          <ac:picMkLst>
            <pc:docMk/>
            <pc:sldMk cId="3522593584" sldId="468"/>
            <ac:picMk id="51" creationId="{0FCBDB31-6685-49C0-AC17-5B2E00A967E4}"/>
          </ac:picMkLst>
        </pc:picChg>
        <pc:picChg chg="add mod">
          <ac:chgData name="Дамир" userId="571c3285c2c384ab" providerId="LiveId" clId="{C9CB5C80-1F42-457C-8FFF-768E7AE0217F}" dt="2022-02-09T07:13:57.181" v="345" actId="1038"/>
          <ac:picMkLst>
            <pc:docMk/>
            <pc:sldMk cId="3522593584" sldId="468"/>
            <ac:picMk id="52" creationId="{91BD780E-A58E-457D-ADE9-7E8404407676}"/>
          </ac:picMkLst>
        </pc:picChg>
        <pc:picChg chg="add mod">
          <ac:chgData name="Дамир" userId="571c3285c2c384ab" providerId="LiveId" clId="{C9CB5C80-1F42-457C-8FFF-768E7AE0217F}" dt="2022-02-09T07:13:40.176" v="312" actId="1035"/>
          <ac:picMkLst>
            <pc:docMk/>
            <pc:sldMk cId="3522593584" sldId="468"/>
            <ac:picMk id="53" creationId="{A8F2A53C-9F07-4426-BB51-9151AB922F57}"/>
          </ac:picMkLst>
        </pc:picChg>
        <pc:picChg chg="add mod">
          <ac:chgData name="Дамир" userId="571c3285c2c384ab" providerId="LiveId" clId="{C9CB5C80-1F42-457C-8FFF-768E7AE0217F}" dt="2022-02-09T07:13:40.176" v="312" actId="1035"/>
          <ac:picMkLst>
            <pc:docMk/>
            <pc:sldMk cId="3522593584" sldId="468"/>
            <ac:picMk id="55" creationId="{B1B45FF9-9F23-400F-8FFE-D032B0BE0B9C}"/>
          </ac:picMkLst>
        </pc:picChg>
        <pc:picChg chg="add mod">
          <ac:chgData name="Дамир" userId="571c3285c2c384ab" providerId="LiveId" clId="{C9CB5C80-1F42-457C-8FFF-768E7AE0217F}" dt="2022-02-09T07:13:48.580" v="333" actId="1035"/>
          <ac:picMkLst>
            <pc:docMk/>
            <pc:sldMk cId="3522593584" sldId="468"/>
            <ac:picMk id="56" creationId="{2FA357E6-F4B8-44E3-923F-05484099C5F1}"/>
          </ac:picMkLst>
        </pc:picChg>
        <pc:picChg chg="add mod">
          <ac:chgData name="Дамир" userId="571c3285c2c384ab" providerId="LiveId" clId="{C9CB5C80-1F42-457C-8FFF-768E7AE0217F}" dt="2022-02-09T07:13:48.580" v="333" actId="1035"/>
          <ac:picMkLst>
            <pc:docMk/>
            <pc:sldMk cId="3522593584" sldId="468"/>
            <ac:picMk id="59" creationId="{5B8DCCDC-EA8A-45CB-ADED-B8301403E612}"/>
          </ac:picMkLst>
        </pc:picChg>
        <pc:picChg chg="add mod">
          <ac:chgData name="Дамир" userId="571c3285c2c384ab" providerId="LiveId" clId="{C9CB5C80-1F42-457C-8FFF-768E7AE0217F}" dt="2022-02-09T07:18:41.229" v="410" actId="164"/>
          <ac:picMkLst>
            <pc:docMk/>
            <pc:sldMk cId="3522593584" sldId="468"/>
            <ac:picMk id="64" creationId="{F867E2C5-7E39-4A96-B356-EA520934B92B}"/>
          </ac:picMkLst>
        </pc:picChg>
        <pc:picChg chg="add mod">
          <ac:chgData name="Дамир" userId="571c3285c2c384ab" providerId="LiveId" clId="{C9CB5C80-1F42-457C-8FFF-768E7AE0217F}" dt="2022-02-09T07:15:06.814" v="360" actId="164"/>
          <ac:picMkLst>
            <pc:docMk/>
            <pc:sldMk cId="3522593584" sldId="468"/>
            <ac:picMk id="65" creationId="{8CE39F8A-D8BB-4854-90D9-65AC88738BAD}"/>
          </ac:picMkLst>
        </pc:picChg>
        <pc:picChg chg="add mod">
          <ac:chgData name="Дамир" userId="571c3285c2c384ab" providerId="LiveId" clId="{C9CB5C80-1F42-457C-8FFF-768E7AE0217F}" dt="2022-02-09T07:18:37.198" v="409" actId="164"/>
          <ac:picMkLst>
            <pc:docMk/>
            <pc:sldMk cId="3522593584" sldId="468"/>
            <ac:picMk id="66" creationId="{2618EACD-3EDC-4E21-92B6-D9E23BB2D2E7}"/>
          </ac:picMkLst>
        </pc:picChg>
        <pc:picChg chg="add mod">
          <ac:chgData name="Дамир" userId="571c3285c2c384ab" providerId="LiveId" clId="{C9CB5C80-1F42-457C-8FFF-768E7AE0217F}" dt="2022-02-09T07:18:29.295" v="407" actId="164"/>
          <ac:picMkLst>
            <pc:docMk/>
            <pc:sldMk cId="3522593584" sldId="468"/>
            <ac:picMk id="67" creationId="{35695A33-5504-4AB5-B7FF-EA05D0CB4F8E}"/>
          </ac:picMkLst>
        </pc:picChg>
        <pc:picChg chg="add mod">
          <ac:chgData name="Дамир" userId="571c3285c2c384ab" providerId="LiveId" clId="{C9CB5C80-1F42-457C-8FFF-768E7AE0217F}" dt="2022-02-09T07:18:46.018" v="412" actId="164"/>
          <ac:picMkLst>
            <pc:docMk/>
            <pc:sldMk cId="3522593584" sldId="468"/>
            <ac:picMk id="68" creationId="{51D160CA-2A79-4480-AC92-83A910454756}"/>
          </ac:picMkLst>
        </pc:picChg>
        <pc:picChg chg="add mod">
          <ac:chgData name="Дамир" userId="571c3285c2c384ab" providerId="LiveId" clId="{C9CB5C80-1F42-457C-8FFF-768E7AE0217F}" dt="2022-02-09T07:18:52.176" v="414" actId="164"/>
          <ac:picMkLst>
            <pc:docMk/>
            <pc:sldMk cId="3522593584" sldId="468"/>
            <ac:picMk id="69" creationId="{A55B2E07-C888-4980-B0D4-709264483584}"/>
          </ac:picMkLst>
        </pc:picChg>
        <pc:picChg chg="add mod">
          <ac:chgData name="Дамир" userId="571c3285c2c384ab" providerId="LiveId" clId="{C9CB5C80-1F42-457C-8FFF-768E7AE0217F}" dt="2022-02-09T07:18:56.068" v="415" actId="164"/>
          <ac:picMkLst>
            <pc:docMk/>
            <pc:sldMk cId="3522593584" sldId="468"/>
            <ac:picMk id="70" creationId="{9E087CBC-23CB-4444-A4E0-F4262D93A728}"/>
          </ac:picMkLst>
        </pc:picChg>
        <pc:picChg chg="add mod">
          <ac:chgData name="Дамир" userId="571c3285c2c384ab" providerId="LiveId" clId="{C9CB5C80-1F42-457C-8FFF-768E7AE0217F}" dt="2022-02-09T07:18:26.090" v="406" actId="164"/>
          <ac:picMkLst>
            <pc:docMk/>
            <pc:sldMk cId="3522593584" sldId="468"/>
            <ac:picMk id="71" creationId="{2E844F2D-FA8C-490D-9934-E1A843B67A66}"/>
          </ac:picMkLst>
        </pc:picChg>
        <pc:picChg chg="add mod">
          <ac:chgData name="Дамир" userId="571c3285c2c384ab" providerId="LiveId" clId="{C9CB5C80-1F42-457C-8FFF-768E7AE0217F}" dt="2022-02-09T07:18:49.055" v="413" actId="164"/>
          <ac:picMkLst>
            <pc:docMk/>
            <pc:sldMk cId="3522593584" sldId="468"/>
            <ac:picMk id="72" creationId="{8CF58553-C00E-4BD1-86CE-47D0300E193F}"/>
          </ac:picMkLst>
        </pc:picChg>
        <pc:picChg chg="add mod">
          <ac:chgData name="Дамир" userId="571c3285c2c384ab" providerId="LiveId" clId="{C9CB5C80-1F42-457C-8FFF-768E7AE0217F}" dt="2022-02-09T07:20:50.061" v="449" actId="1076"/>
          <ac:picMkLst>
            <pc:docMk/>
            <pc:sldMk cId="3522593584" sldId="468"/>
            <ac:picMk id="1026" creationId="{7623D26A-A276-475A-AF6C-488CB197D903}"/>
          </ac:picMkLst>
        </pc:picChg>
      </pc:sldChg>
    </pc:docChg>
  </pc:docChgLst>
  <pc:docChgLst>
    <pc:chgData name="Дамир" userId="571c3285c2c384ab" providerId="LiveId" clId="{E8263475-F0D9-4114-B6EE-624EDA8C9E4D}"/>
    <pc:docChg chg="undo custSel addSld delSld modSld sldOrd delMainMaster">
      <pc:chgData name="Дамир" userId="571c3285c2c384ab" providerId="LiveId" clId="{E8263475-F0D9-4114-B6EE-624EDA8C9E4D}" dt="2022-02-08T10:53:03.649" v="402" actId="207"/>
      <pc:docMkLst>
        <pc:docMk/>
      </pc:docMkLst>
      <pc:sldChg chg="addSp add del mod modTransition setBg">
        <pc:chgData name="Дамир" userId="571c3285c2c384ab" providerId="LiveId" clId="{E8263475-F0D9-4114-B6EE-624EDA8C9E4D}" dt="2022-02-08T10:44:48.860" v="318" actId="22"/>
        <pc:sldMkLst>
          <pc:docMk/>
          <pc:sldMk cId="0" sldId="256"/>
        </pc:sldMkLst>
        <pc:picChg chg="add">
          <ac:chgData name="Дамир" userId="571c3285c2c384ab" providerId="LiveId" clId="{E8263475-F0D9-4114-B6EE-624EDA8C9E4D}" dt="2022-02-08T10:44:48.860" v="318" actId="22"/>
          <ac:picMkLst>
            <pc:docMk/>
            <pc:sldMk cId="0" sldId="256"/>
            <ac:picMk id="3" creationId="{571CC05E-6361-44B8-88B4-9A751E2A00DF}"/>
          </ac:picMkLst>
        </pc:picChg>
      </pc:sldChg>
      <pc:sldChg chg="addSp delSp modSp add del mod ord modTransition setBg">
        <pc:chgData name="Дамир" userId="571c3285c2c384ab" providerId="LiveId" clId="{E8263475-F0D9-4114-B6EE-624EDA8C9E4D}" dt="2022-02-08T10:53:03.649" v="402" actId="207"/>
        <pc:sldMkLst>
          <pc:docMk/>
          <pc:sldMk cId="0" sldId="257"/>
        </pc:sldMkLst>
        <pc:spChg chg="add del mod">
          <ac:chgData name="Дамир" userId="571c3285c2c384ab" providerId="LiveId" clId="{E8263475-F0D9-4114-B6EE-624EDA8C9E4D}" dt="2022-02-08T10:53:03.649" v="402" actId="207"/>
          <ac:spMkLst>
            <pc:docMk/>
            <pc:sldMk cId="0" sldId="257"/>
            <ac:spMk id="6" creationId="{4E7237F8-DAFA-4986-B7E8-E9FA51147D0C}"/>
          </ac:spMkLst>
        </pc:spChg>
        <pc:spChg chg="add del mod">
          <ac:chgData name="Дамир" userId="571c3285c2c384ab" providerId="LiveId" clId="{E8263475-F0D9-4114-B6EE-624EDA8C9E4D}" dt="2022-02-08T10:52:43.520" v="392" actId="571"/>
          <ac:spMkLst>
            <pc:docMk/>
            <pc:sldMk cId="0" sldId="257"/>
            <ac:spMk id="7" creationId="{A7344C7B-6DBD-4C96-A7C8-CB86E51B9CE8}"/>
          </ac:spMkLst>
        </pc:spChg>
        <pc:spChg chg="mod">
          <ac:chgData name="Дамир" userId="571c3285c2c384ab" providerId="LiveId" clId="{E8263475-F0D9-4114-B6EE-624EDA8C9E4D}" dt="2022-02-08T10:52:40.101" v="382"/>
          <ac:spMkLst>
            <pc:docMk/>
            <pc:sldMk cId="0" sldId="257"/>
            <ac:spMk id="10" creationId="{9F1F3F40-39E3-4EE1-9AC9-42EF356857ED}"/>
          </ac:spMkLst>
        </pc:spChg>
        <pc:picChg chg="add del mod">
          <ac:chgData name="Дамир" userId="571c3285c2c384ab" providerId="LiveId" clId="{E8263475-F0D9-4114-B6EE-624EDA8C9E4D}" dt="2022-02-08T10:52:41.487" v="389"/>
          <ac:picMkLst>
            <pc:docMk/>
            <pc:sldMk cId="0" sldId="257"/>
            <ac:picMk id="3" creationId="{624AC047-4607-4C4F-84FC-DF142E0D99AF}"/>
          </ac:picMkLst>
        </pc:picChg>
        <pc:picChg chg="add mod">
          <ac:chgData name="Дамир" userId="571c3285c2c384ab" providerId="LiveId" clId="{E8263475-F0D9-4114-B6EE-624EDA8C9E4D}" dt="2022-02-08T10:47:01.920" v="323" actId="1076"/>
          <ac:picMkLst>
            <pc:docMk/>
            <pc:sldMk cId="0" sldId="257"/>
            <ac:picMk id="5" creationId="{AFD2586B-4E31-4B84-A782-39F2CB88BC1D}"/>
          </ac:picMkLst>
        </pc:picChg>
        <pc:picChg chg="add del mod">
          <ac:chgData name="Дамир" userId="571c3285c2c384ab" providerId="LiveId" clId="{E8263475-F0D9-4114-B6EE-624EDA8C9E4D}" dt="2022-02-08T10:52:42.303" v="391" actId="571"/>
          <ac:picMkLst>
            <pc:docMk/>
            <pc:sldMk cId="0" sldId="257"/>
            <ac:picMk id="8" creationId="{270E3A1C-E896-4718-B569-749D8E74A591}"/>
          </ac:picMkLst>
        </pc:picChg>
        <pc:picChg chg="mod">
          <ac:chgData name="Дамир" userId="571c3285c2c384ab" providerId="LiveId" clId="{E8263475-F0D9-4114-B6EE-624EDA8C9E4D}" dt="2022-02-08T10:52:41.487" v="389"/>
          <ac:picMkLst>
            <pc:docMk/>
            <pc:sldMk cId="0" sldId="257"/>
            <ac:picMk id="9" creationId="{F42A33F7-030B-40B3-91DD-904A5FA2A77A}"/>
          </ac:picMkLst>
        </pc:picChg>
      </pc:sldChg>
      <pc:sldChg chg="del">
        <pc:chgData name="Дамир" userId="571c3285c2c384ab" providerId="LiveId" clId="{E8263475-F0D9-4114-B6EE-624EDA8C9E4D}" dt="2022-02-08T04:09:38.831" v="4" actId="47"/>
        <pc:sldMkLst>
          <pc:docMk/>
          <pc:sldMk cId="0" sldId="259"/>
        </pc:sldMkLst>
      </pc:sldChg>
      <pc:sldChg chg="addSp add del mod modTransition setBg">
        <pc:chgData name="Дамир" userId="571c3285c2c384ab" providerId="LiveId" clId="{E8263475-F0D9-4114-B6EE-624EDA8C9E4D}" dt="2022-02-08T10:43:26.624" v="313" actId="22"/>
        <pc:sldMkLst>
          <pc:docMk/>
          <pc:sldMk cId="0" sldId="260"/>
        </pc:sldMkLst>
        <pc:picChg chg="add">
          <ac:chgData name="Дамир" userId="571c3285c2c384ab" providerId="LiveId" clId="{E8263475-F0D9-4114-B6EE-624EDA8C9E4D}" dt="2022-02-08T10:43:26.624" v="313" actId="22"/>
          <ac:picMkLst>
            <pc:docMk/>
            <pc:sldMk cId="0" sldId="260"/>
            <ac:picMk id="3" creationId="{94EB98E9-A106-4211-8695-E7D9BA2651DF}"/>
          </ac:picMkLst>
        </pc:picChg>
      </pc:sldChg>
      <pc:sldChg chg="del">
        <pc:chgData name="Дамир" userId="571c3285c2c384ab" providerId="LiveId" clId="{E8263475-F0D9-4114-B6EE-624EDA8C9E4D}" dt="2022-02-08T04:09:42.927" v="7" actId="47"/>
        <pc:sldMkLst>
          <pc:docMk/>
          <pc:sldMk cId="0" sldId="261"/>
        </pc:sldMkLst>
      </pc:sldChg>
      <pc:sldChg chg="addSp add del mod modTransition setBg">
        <pc:chgData name="Дамир" userId="571c3285c2c384ab" providerId="LiveId" clId="{E8263475-F0D9-4114-B6EE-624EDA8C9E4D}" dt="2022-02-08T10:43:39.337" v="314" actId="22"/>
        <pc:sldMkLst>
          <pc:docMk/>
          <pc:sldMk cId="0" sldId="262"/>
        </pc:sldMkLst>
        <pc:picChg chg="add">
          <ac:chgData name="Дамир" userId="571c3285c2c384ab" providerId="LiveId" clId="{E8263475-F0D9-4114-B6EE-624EDA8C9E4D}" dt="2022-02-08T10:43:39.337" v="314" actId="22"/>
          <ac:picMkLst>
            <pc:docMk/>
            <pc:sldMk cId="0" sldId="262"/>
            <ac:picMk id="3" creationId="{770DC254-1142-46E5-BDF7-A3A7FAAC4621}"/>
          </ac:picMkLst>
        </pc:picChg>
      </pc:sldChg>
      <pc:sldChg chg="addSp add del mod modTransition setBg">
        <pc:chgData name="Дамир" userId="571c3285c2c384ab" providerId="LiveId" clId="{E8263475-F0D9-4114-B6EE-624EDA8C9E4D}" dt="2022-02-08T10:43:52.148" v="315" actId="22"/>
        <pc:sldMkLst>
          <pc:docMk/>
          <pc:sldMk cId="0" sldId="263"/>
        </pc:sldMkLst>
        <pc:picChg chg="add">
          <ac:chgData name="Дамир" userId="571c3285c2c384ab" providerId="LiveId" clId="{E8263475-F0D9-4114-B6EE-624EDA8C9E4D}" dt="2022-02-08T10:43:52.148" v="315" actId="22"/>
          <ac:picMkLst>
            <pc:docMk/>
            <pc:sldMk cId="0" sldId="263"/>
            <ac:picMk id="3" creationId="{0629F6B2-C208-4742-8502-C3A264705A8B}"/>
          </ac:picMkLst>
        </pc:picChg>
      </pc:sldChg>
      <pc:sldChg chg="addSp add del mod modTransition setBg">
        <pc:chgData name="Дамир" userId="571c3285c2c384ab" providerId="LiveId" clId="{E8263475-F0D9-4114-B6EE-624EDA8C9E4D}" dt="2022-02-08T10:44:30.540" v="317" actId="22"/>
        <pc:sldMkLst>
          <pc:docMk/>
          <pc:sldMk cId="0" sldId="264"/>
        </pc:sldMkLst>
        <pc:picChg chg="add">
          <ac:chgData name="Дамир" userId="571c3285c2c384ab" providerId="LiveId" clId="{E8263475-F0D9-4114-B6EE-624EDA8C9E4D}" dt="2022-02-08T10:44:30.540" v="317" actId="22"/>
          <ac:picMkLst>
            <pc:docMk/>
            <pc:sldMk cId="0" sldId="264"/>
            <ac:picMk id="3" creationId="{3C10115E-892C-4CE8-8F8E-E6A0BAAC9166}"/>
          </ac:picMkLst>
        </pc:picChg>
      </pc:sldChg>
      <pc:sldChg chg="addSp add del mod modTransition setBg">
        <pc:chgData name="Дамир" userId="571c3285c2c384ab" providerId="LiveId" clId="{E8263475-F0D9-4114-B6EE-624EDA8C9E4D}" dt="2022-02-08T10:45:01.922" v="319" actId="22"/>
        <pc:sldMkLst>
          <pc:docMk/>
          <pc:sldMk cId="0" sldId="265"/>
        </pc:sldMkLst>
        <pc:picChg chg="add">
          <ac:chgData name="Дамир" userId="571c3285c2c384ab" providerId="LiveId" clId="{E8263475-F0D9-4114-B6EE-624EDA8C9E4D}" dt="2022-02-08T10:45:01.922" v="319" actId="22"/>
          <ac:picMkLst>
            <pc:docMk/>
            <pc:sldMk cId="0" sldId="265"/>
            <ac:picMk id="3" creationId="{43860A58-656F-4068-8CB1-0EEAABE48ED2}"/>
          </ac:picMkLst>
        </pc:picChg>
      </pc:sldChg>
      <pc:sldChg chg="addSp modSp mod">
        <pc:chgData name="Дамир" userId="571c3285c2c384ab" providerId="LiveId" clId="{E8263475-F0D9-4114-B6EE-624EDA8C9E4D}" dt="2022-02-08T04:19:38.276" v="137" actId="14100"/>
        <pc:sldMkLst>
          <pc:docMk/>
          <pc:sldMk cId="0" sldId="266"/>
        </pc:sldMkLst>
        <pc:spChg chg="mod">
          <ac:chgData name="Дамир" userId="571c3285c2c384ab" providerId="LiveId" clId="{E8263475-F0D9-4114-B6EE-624EDA8C9E4D}" dt="2022-02-08T04:08:58.875" v="0" actId="1076"/>
          <ac:spMkLst>
            <pc:docMk/>
            <pc:sldMk cId="0" sldId="266"/>
            <ac:spMk id="337" creationId="{00000000-0000-0000-0000-000000000000}"/>
          </ac:spMkLst>
        </pc:spChg>
        <pc:picChg chg="add mod">
          <ac:chgData name="Дамир" userId="571c3285c2c384ab" providerId="LiveId" clId="{E8263475-F0D9-4114-B6EE-624EDA8C9E4D}" dt="2022-02-08T04:19:38.276" v="137" actId="14100"/>
          <ac:picMkLst>
            <pc:docMk/>
            <pc:sldMk cId="0" sldId="266"/>
            <ac:picMk id="6" creationId="{C98F8024-7E9E-434E-9D6D-E59461FF79DC}"/>
          </ac:picMkLst>
        </pc:picChg>
      </pc:sldChg>
      <pc:sldChg chg="add del setBg">
        <pc:chgData name="Дамир" userId="571c3285c2c384ab" providerId="LiveId" clId="{E8263475-F0D9-4114-B6EE-624EDA8C9E4D}" dt="2022-02-08T10:47:35.046" v="324" actId="2696"/>
        <pc:sldMkLst>
          <pc:docMk/>
          <pc:sldMk cId="0" sldId="267"/>
        </pc:sldMkLst>
      </pc:sldChg>
      <pc:sldChg chg="addSp add del mod modTransition setBg">
        <pc:chgData name="Дамир" userId="571c3285c2c384ab" providerId="LiveId" clId="{E8263475-F0D9-4114-B6EE-624EDA8C9E4D}" dt="2022-02-08T10:43:09.615" v="312" actId="22"/>
        <pc:sldMkLst>
          <pc:docMk/>
          <pc:sldMk cId="0" sldId="269"/>
        </pc:sldMkLst>
        <pc:picChg chg="add">
          <ac:chgData name="Дамир" userId="571c3285c2c384ab" providerId="LiveId" clId="{E8263475-F0D9-4114-B6EE-624EDA8C9E4D}" dt="2022-02-08T10:43:09.615" v="312" actId="22"/>
          <ac:picMkLst>
            <pc:docMk/>
            <pc:sldMk cId="0" sldId="269"/>
            <ac:picMk id="3" creationId="{CF946EB2-7730-4AD9-84DB-BBBDC1216EFB}"/>
          </ac:picMkLst>
        </pc:picChg>
      </pc:sldChg>
      <pc:sldChg chg="addSp add del mod modTransition setBg">
        <pc:chgData name="Дамир" userId="571c3285c2c384ab" providerId="LiveId" clId="{E8263475-F0D9-4114-B6EE-624EDA8C9E4D}" dt="2022-02-08T10:42:09.632" v="310" actId="22"/>
        <pc:sldMkLst>
          <pc:docMk/>
          <pc:sldMk cId="0" sldId="270"/>
        </pc:sldMkLst>
        <pc:picChg chg="add">
          <ac:chgData name="Дамир" userId="571c3285c2c384ab" providerId="LiveId" clId="{E8263475-F0D9-4114-B6EE-624EDA8C9E4D}" dt="2022-02-08T10:42:09.632" v="310" actId="22"/>
          <ac:picMkLst>
            <pc:docMk/>
            <pc:sldMk cId="0" sldId="270"/>
            <ac:picMk id="3" creationId="{A49E4153-12D0-4C06-BF3B-F3095FB37A41}"/>
          </ac:picMkLst>
        </pc:picChg>
      </pc:sldChg>
      <pc:sldChg chg="add del modTransition setBg">
        <pc:chgData name="Дамир" userId="571c3285c2c384ab" providerId="LiveId" clId="{E8263475-F0D9-4114-B6EE-624EDA8C9E4D}" dt="2022-02-08T10:49:41.103" v="326" actId="2696"/>
        <pc:sldMkLst>
          <pc:docMk/>
          <pc:sldMk cId="0" sldId="275"/>
        </pc:sldMkLst>
      </pc:sldChg>
      <pc:sldChg chg="modSp mod">
        <pc:chgData name="Дамир" userId="571c3285c2c384ab" providerId="LiveId" clId="{E8263475-F0D9-4114-B6EE-624EDA8C9E4D}" dt="2022-02-08T04:21:00.278" v="155" actId="1076"/>
        <pc:sldMkLst>
          <pc:docMk/>
          <pc:sldMk cId="3222713864" sldId="276"/>
        </pc:sldMkLst>
        <pc:spChg chg="mod">
          <ac:chgData name="Дамир" userId="571c3285c2c384ab" providerId="LiveId" clId="{E8263475-F0D9-4114-B6EE-624EDA8C9E4D}" dt="2022-02-08T04:21:00.278" v="155" actId="1076"/>
          <ac:spMkLst>
            <pc:docMk/>
            <pc:sldMk cId="3222713864" sldId="276"/>
            <ac:spMk id="29" creationId="{00000000-0000-0000-0000-000000000000}"/>
          </ac:spMkLst>
        </pc:spChg>
      </pc:sldChg>
      <pc:sldChg chg="addSp delSp modSp mod setBg">
        <pc:chgData name="Дамир" userId="571c3285c2c384ab" providerId="LiveId" clId="{E8263475-F0D9-4114-B6EE-624EDA8C9E4D}" dt="2022-02-08T04:30:49.207" v="298" actId="1076"/>
        <pc:sldMkLst>
          <pc:docMk/>
          <pc:sldMk cId="3038665224" sldId="277"/>
        </pc:sldMkLst>
        <pc:spChg chg="mod">
          <ac:chgData name="Дамир" userId="571c3285c2c384ab" providerId="LiveId" clId="{E8263475-F0D9-4114-B6EE-624EDA8C9E4D}" dt="2022-02-08T04:22:01.578" v="188" actId="1076"/>
          <ac:spMkLst>
            <pc:docMk/>
            <pc:sldMk cId="3038665224" sldId="277"/>
            <ac:spMk id="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21:50.183" v="186" actId="1076"/>
          <ac:spMkLst>
            <pc:docMk/>
            <pc:sldMk cId="3038665224" sldId="277"/>
            <ac:spMk id="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23:32.982" v="245" actId="1037"/>
          <ac:spMkLst>
            <pc:docMk/>
            <pc:sldMk cId="3038665224" sldId="277"/>
            <ac:spMk id="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23:27.372" v="221" actId="1038"/>
          <ac:spMkLst>
            <pc:docMk/>
            <pc:sldMk cId="3038665224" sldId="277"/>
            <ac:spMk id="1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23:44.845" v="247" actId="1076"/>
          <ac:spMkLst>
            <pc:docMk/>
            <pc:sldMk cId="3038665224" sldId="277"/>
            <ac:spMk id="1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30:40.778" v="296" actId="1076"/>
          <ac:spMkLst>
            <pc:docMk/>
            <pc:sldMk cId="3038665224" sldId="277"/>
            <ac:spMk id="1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24:04.780" v="253" actId="1076"/>
          <ac:spMkLst>
            <pc:docMk/>
            <pc:sldMk cId="3038665224" sldId="277"/>
            <ac:spMk id="1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30:44.462" v="297" actId="1076"/>
          <ac:spMkLst>
            <pc:docMk/>
            <pc:sldMk cId="3038665224" sldId="277"/>
            <ac:spMk id="1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24:12.130" v="256" actId="1076"/>
          <ac:spMkLst>
            <pc:docMk/>
            <pc:sldMk cId="3038665224" sldId="277"/>
            <ac:spMk id="2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30:49.207" v="298" actId="1076"/>
          <ac:spMkLst>
            <pc:docMk/>
            <pc:sldMk cId="3038665224" sldId="277"/>
            <ac:spMk id="23" creationId="{00000000-0000-0000-0000-000000000000}"/>
          </ac:spMkLst>
        </pc:spChg>
        <pc:picChg chg="mod">
          <ac:chgData name="Дамир" userId="571c3285c2c384ab" providerId="LiveId" clId="{E8263475-F0D9-4114-B6EE-624EDA8C9E4D}" dt="2022-02-08T04:22:08.743" v="189" actId="1076"/>
          <ac:picMkLst>
            <pc:docMk/>
            <pc:sldMk cId="3038665224" sldId="277"/>
            <ac:picMk id="5" creationId="{00000000-0000-0000-0000-000000000000}"/>
          </ac:picMkLst>
        </pc:picChg>
        <pc:picChg chg="mod">
          <ac:chgData name="Дамир" userId="571c3285c2c384ab" providerId="LiveId" clId="{E8263475-F0D9-4114-B6EE-624EDA8C9E4D}" dt="2022-02-08T04:24:33.423" v="265" actId="1076"/>
          <ac:picMkLst>
            <pc:docMk/>
            <pc:sldMk cId="3038665224" sldId="277"/>
            <ac:picMk id="10" creationId="{00000000-0000-0000-0000-000000000000}"/>
          </ac:picMkLst>
        </pc:picChg>
        <pc:picChg chg="mod">
          <ac:chgData name="Дамир" userId="571c3285c2c384ab" providerId="LiveId" clId="{E8263475-F0D9-4114-B6EE-624EDA8C9E4D}" dt="2022-02-08T04:24:31.240" v="264" actId="1076"/>
          <ac:picMkLst>
            <pc:docMk/>
            <pc:sldMk cId="3038665224" sldId="277"/>
            <ac:picMk id="13" creationId="{00000000-0000-0000-0000-000000000000}"/>
          </ac:picMkLst>
        </pc:picChg>
        <pc:picChg chg="mod">
          <ac:chgData name="Дамир" userId="571c3285c2c384ab" providerId="LiveId" clId="{E8263475-F0D9-4114-B6EE-624EDA8C9E4D}" dt="2022-02-08T04:24:26.910" v="263" actId="1076"/>
          <ac:picMkLst>
            <pc:docMk/>
            <pc:sldMk cId="3038665224" sldId="277"/>
            <ac:picMk id="18" creationId="{00000000-0000-0000-0000-000000000000}"/>
          </ac:picMkLst>
        </pc:picChg>
        <pc:picChg chg="mod">
          <ac:chgData name="Дамир" userId="571c3285c2c384ab" providerId="LiveId" clId="{E8263475-F0D9-4114-B6EE-624EDA8C9E4D}" dt="2022-02-08T04:24:24.908" v="262" actId="1076"/>
          <ac:picMkLst>
            <pc:docMk/>
            <pc:sldMk cId="3038665224" sldId="277"/>
            <ac:picMk id="22" creationId="{00000000-0000-0000-0000-000000000000}"/>
          </ac:picMkLst>
        </pc:picChg>
        <pc:cxnChg chg="mod">
          <ac:chgData name="Дамир" userId="571c3285c2c384ab" providerId="LiveId" clId="{E8263475-F0D9-4114-B6EE-624EDA8C9E4D}" dt="2022-02-08T04:30:08.859" v="286" actId="1076"/>
          <ac:cxnSpMkLst>
            <pc:docMk/>
            <pc:sldMk cId="3038665224" sldId="277"/>
            <ac:cxnSpMk id="8" creationId="{00000000-0000-0000-0000-000000000000}"/>
          </ac:cxnSpMkLst>
        </pc:cxnChg>
        <pc:cxnChg chg="del mod">
          <ac:chgData name="Дамир" userId="571c3285c2c384ab" providerId="LiveId" clId="{E8263475-F0D9-4114-B6EE-624EDA8C9E4D}" dt="2022-02-08T04:23:47.972" v="248" actId="478"/>
          <ac:cxnSpMkLst>
            <pc:docMk/>
            <pc:sldMk cId="3038665224" sldId="277"/>
            <ac:cxnSpMk id="12" creationId="{00000000-0000-0000-0000-000000000000}"/>
          </ac:cxnSpMkLst>
        </pc:cxnChg>
        <pc:cxnChg chg="del mod">
          <ac:chgData name="Дамир" userId="571c3285c2c384ab" providerId="LiveId" clId="{E8263475-F0D9-4114-B6EE-624EDA8C9E4D}" dt="2022-02-08T04:24:14.017" v="257" actId="478"/>
          <ac:cxnSpMkLst>
            <pc:docMk/>
            <pc:sldMk cId="3038665224" sldId="277"/>
            <ac:cxnSpMk id="16" creationId="{00000000-0000-0000-0000-000000000000}"/>
          </ac:cxnSpMkLst>
        </pc:cxnChg>
        <pc:cxnChg chg="del mod">
          <ac:chgData name="Дамир" userId="571c3285c2c384ab" providerId="LiveId" clId="{E8263475-F0D9-4114-B6EE-624EDA8C9E4D}" dt="2022-02-08T04:24:06.150" v="254" actId="478"/>
          <ac:cxnSpMkLst>
            <pc:docMk/>
            <pc:sldMk cId="3038665224" sldId="277"/>
            <ac:cxnSpMk id="20" creationId="{00000000-0000-0000-0000-000000000000}"/>
          </ac:cxnSpMkLst>
        </pc:cxnChg>
        <pc:cxnChg chg="add del mod">
          <ac:chgData name="Дамир" userId="571c3285c2c384ab" providerId="LiveId" clId="{E8263475-F0D9-4114-B6EE-624EDA8C9E4D}" dt="2022-02-08T04:30:13.165" v="288" actId="478"/>
          <ac:cxnSpMkLst>
            <pc:docMk/>
            <pc:sldMk cId="3038665224" sldId="277"/>
            <ac:cxnSpMk id="31" creationId="{5DF92FDF-990F-4C5B-864D-DCDBCFFB5AF6}"/>
          </ac:cxnSpMkLst>
        </pc:cxnChg>
        <pc:cxnChg chg="add del mod">
          <ac:chgData name="Дамир" userId="571c3285c2c384ab" providerId="LiveId" clId="{E8263475-F0D9-4114-B6EE-624EDA8C9E4D}" dt="2022-02-08T04:30:14.252" v="289" actId="478"/>
          <ac:cxnSpMkLst>
            <pc:docMk/>
            <pc:sldMk cId="3038665224" sldId="277"/>
            <ac:cxnSpMk id="32" creationId="{4261F447-4DBA-45BA-9566-E3BA76D5CC7B}"/>
          </ac:cxnSpMkLst>
        </pc:cxnChg>
        <pc:cxnChg chg="add del mod">
          <ac:chgData name="Дамир" userId="571c3285c2c384ab" providerId="LiveId" clId="{E8263475-F0D9-4114-B6EE-624EDA8C9E4D}" dt="2022-02-08T04:30:14.937" v="290" actId="478"/>
          <ac:cxnSpMkLst>
            <pc:docMk/>
            <pc:sldMk cId="3038665224" sldId="277"/>
            <ac:cxnSpMk id="33" creationId="{5D4F2FCC-BA1F-4460-B187-2DD8FBE87B21}"/>
          </ac:cxnSpMkLst>
        </pc:cxnChg>
        <pc:cxnChg chg="add mod">
          <ac:chgData name="Дамир" userId="571c3285c2c384ab" providerId="LiveId" clId="{E8263475-F0D9-4114-B6EE-624EDA8C9E4D}" dt="2022-02-08T04:30:20.928" v="292" actId="1076"/>
          <ac:cxnSpMkLst>
            <pc:docMk/>
            <pc:sldMk cId="3038665224" sldId="277"/>
            <ac:cxnSpMk id="36" creationId="{81DD7A57-F831-4940-AF08-289186FC3A74}"/>
          </ac:cxnSpMkLst>
        </pc:cxnChg>
        <pc:cxnChg chg="add mod">
          <ac:chgData name="Дамир" userId="571c3285c2c384ab" providerId="LiveId" clId="{E8263475-F0D9-4114-B6EE-624EDA8C9E4D}" dt="2022-02-08T04:30:23.033" v="293" actId="571"/>
          <ac:cxnSpMkLst>
            <pc:docMk/>
            <pc:sldMk cId="3038665224" sldId="277"/>
            <ac:cxnSpMk id="37" creationId="{6BD0F02B-1047-4A6E-B2F7-42F7A43D1B15}"/>
          </ac:cxnSpMkLst>
        </pc:cxnChg>
        <pc:cxnChg chg="add mod">
          <ac:chgData name="Дамир" userId="571c3285c2c384ab" providerId="LiveId" clId="{E8263475-F0D9-4114-B6EE-624EDA8C9E4D}" dt="2022-02-08T04:30:26.141" v="294" actId="571"/>
          <ac:cxnSpMkLst>
            <pc:docMk/>
            <pc:sldMk cId="3038665224" sldId="277"/>
            <ac:cxnSpMk id="38" creationId="{196C2C1F-2CD0-42F0-8FEA-F91AA49A7591}"/>
          </ac:cxnSpMkLst>
        </pc:cxnChg>
      </pc:sldChg>
      <pc:sldChg chg="modSp mod">
        <pc:chgData name="Дамир" userId="571c3285c2c384ab" providerId="LiveId" clId="{E8263475-F0D9-4114-B6EE-624EDA8C9E4D}" dt="2022-02-08T04:19:52.824" v="138" actId="20577"/>
        <pc:sldMkLst>
          <pc:docMk/>
          <pc:sldMk cId="2294125919" sldId="278"/>
        </pc:sldMkLst>
        <pc:spChg chg="mod">
          <ac:chgData name="Дамир" userId="571c3285c2c384ab" providerId="LiveId" clId="{E8263475-F0D9-4114-B6EE-624EDA8C9E4D}" dt="2022-02-08T04:19:52.824" v="138" actId="20577"/>
          <ac:spMkLst>
            <pc:docMk/>
            <pc:sldMk cId="2294125919" sldId="278"/>
            <ac:spMk id="3" creationId="{00000000-0000-0000-0000-000000000000}"/>
          </ac:spMkLst>
        </pc:spChg>
      </pc:sldChg>
      <pc:sldChg chg="modSp mod">
        <pc:chgData name="Дамир" userId="571c3285c2c384ab" providerId="LiveId" clId="{E8263475-F0D9-4114-B6EE-624EDA8C9E4D}" dt="2022-02-08T04:21:26.426" v="179" actId="20577"/>
        <pc:sldMkLst>
          <pc:docMk/>
          <pc:sldMk cId="364059323" sldId="279"/>
        </pc:sldMkLst>
        <pc:spChg chg="mod">
          <ac:chgData name="Дамир" userId="571c3285c2c384ab" providerId="LiveId" clId="{E8263475-F0D9-4114-B6EE-624EDA8C9E4D}" dt="2022-02-08T04:21:14.887" v="159" actId="20577"/>
          <ac:spMkLst>
            <pc:docMk/>
            <pc:sldMk cId="364059323" sldId="279"/>
            <ac:spMk id="1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21:24.074" v="175" actId="20577"/>
          <ac:spMkLst>
            <pc:docMk/>
            <pc:sldMk cId="364059323" sldId="279"/>
            <ac:spMk id="2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21:17.589" v="163" actId="20577"/>
          <ac:spMkLst>
            <pc:docMk/>
            <pc:sldMk cId="364059323" sldId="279"/>
            <ac:spMk id="2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21:26.426" v="179" actId="20577"/>
          <ac:spMkLst>
            <pc:docMk/>
            <pc:sldMk cId="364059323" sldId="279"/>
            <ac:spMk id="2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21:21.684" v="171" actId="20577"/>
          <ac:spMkLst>
            <pc:docMk/>
            <pc:sldMk cId="364059323" sldId="279"/>
            <ac:spMk id="26" creationId="{00000000-0000-0000-0000-000000000000}"/>
          </ac:spMkLst>
        </pc:spChg>
      </pc:sldChg>
      <pc:sldChg chg="addSp add del mod setBg">
        <pc:chgData name="Дамир" userId="571c3285c2c384ab" providerId="LiveId" clId="{E8263475-F0D9-4114-B6EE-624EDA8C9E4D}" dt="2022-02-08T10:42:32.434" v="311" actId="22"/>
        <pc:sldMkLst>
          <pc:docMk/>
          <pc:sldMk cId="379105800" sldId="280"/>
        </pc:sldMkLst>
        <pc:picChg chg="add">
          <ac:chgData name="Дамир" userId="571c3285c2c384ab" providerId="LiveId" clId="{E8263475-F0D9-4114-B6EE-624EDA8C9E4D}" dt="2022-02-08T10:42:32.434" v="311" actId="22"/>
          <ac:picMkLst>
            <pc:docMk/>
            <pc:sldMk cId="379105800" sldId="280"/>
            <ac:picMk id="3" creationId="{1CD0D13E-4D98-475F-A224-7C9F25DEB302}"/>
          </ac:picMkLst>
        </pc:picChg>
      </pc:sldChg>
      <pc:sldChg chg="del">
        <pc:chgData name="Дамир" userId="571c3285c2c384ab" providerId="LiveId" clId="{E8263475-F0D9-4114-B6EE-624EDA8C9E4D}" dt="2022-02-08T04:30:59.129" v="300" actId="2696"/>
        <pc:sldMkLst>
          <pc:docMk/>
          <pc:sldMk cId="2207616911" sldId="281"/>
        </pc:sldMkLst>
      </pc:sldChg>
      <pc:sldChg chg="addSp add del mod modTransition setBg">
        <pc:chgData name="Дамир" userId="571c3285c2c384ab" providerId="LiveId" clId="{E8263475-F0D9-4114-B6EE-624EDA8C9E4D}" dt="2022-02-08T10:49:34.191" v="325" actId="22"/>
        <pc:sldMkLst>
          <pc:docMk/>
          <pc:sldMk cId="387347752" sldId="282"/>
        </pc:sldMkLst>
        <pc:picChg chg="add">
          <ac:chgData name="Дамир" userId="571c3285c2c384ab" providerId="LiveId" clId="{E8263475-F0D9-4114-B6EE-624EDA8C9E4D}" dt="2022-02-08T10:49:34.191" v="325" actId="22"/>
          <ac:picMkLst>
            <pc:docMk/>
            <pc:sldMk cId="387347752" sldId="282"/>
            <ac:picMk id="3" creationId="{4220CD48-B3F3-4898-AE56-17C180EEF682}"/>
          </ac:picMkLst>
        </pc:picChg>
      </pc:sldChg>
      <pc:sldChg chg="del">
        <pc:chgData name="Дамир" userId="571c3285c2c384ab" providerId="LiveId" clId="{E8263475-F0D9-4114-B6EE-624EDA8C9E4D}" dt="2022-02-08T04:09:40.788" v="5" actId="47"/>
        <pc:sldMkLst>
          <pc:docMk/>
          <pc:sldMk cId="440022884" sldId="282"/>
        </pc:sldMkLst>
      </pc:sldChg>
      <pc:sldChg chg="del">
        <pc:chgData name="Дамир" userId="571c3285c2c384ab" providerId="LiveId" clId="{E8263475-F0D9-4114-B6EE-624EDA8C9E4D}" dt="2022-02-08T10:36:24.968" v="302" actId="47"/>
        <pc:sldMkLst>
          <pc:docMk/>
          <pc:sldMk cId="217685867" sldId="283"/>
        </pc:sldMkLst>
      </pc:sldChg>
      <pc:sldChg chg="addSp add del mod modTransition setBg">
        <pc:chgData name="Дамир" userId="571c3285c2c384ab" providerId="LiveId" clId="{E8263475-F0D9-4114-B6EE-624EDA8C9E4D}" dt="2022-02-08T10:44:17.186" v="316" actId="22"/>
        <pc:sldMkLst>
          <pc:docMk/>
          <pc:sldMk cId="2027875253" sldId="283"/>
        </pc:sldMkLst>
        <pc:picChg chg="add">
          <ac:chgData name="Дамир" userId="571c3285c2c384ab" providerId="LiveId" clId="{E8263475-F0D9-4114-B6EE-624EDA8C9E4D}" dt="2022-02-08T10:44:17.186" v="316" actId="22"/>
          <ac:picMkLst>
            <pc:docMk/>
            <pc:sldMk cId="2027875253" sldId="283"/>
            <ac:picMk id="3" creationId="{1370B163-82CF-4FC5-B93C-3E8D78698ADB}"/>
          </ac:picMkLst>
        </pc:picChg>
      </pc:sldChg>
      <pc:sldChg chg="add del modTransition setBg">
        <pc:chgData name="Дамир" userId="571c3285c2c384ab" providerId="LiveId" clId="{E8263475-F0D9-4114-B6EE-624EDA8C9E4D}" dt="2022-02-08T10:41:44.433" v="309"/>
        <pc:sldMkLst>
          <pc:docMk/>
          <pc:sldMk cId="1124734108" sldId="284"/>
        </pc:sldMkLst>
      </pc:sldChg>
      <pc:sldChg chg="del">
        <pc:chgData name="Дамир" userId="571c3285c2c384ab" providerId="LiveId" clId="{E8263475-F0D9-4114-B6EE-624EDA8C9E4D}" dt="2022-02-08T10:36:24.968" v="302" actId="47"/>
        <pc:sldMkLst>
          <pc:docMk/>
          <pc:sldMk cId="2407429545" sldId="284"/>
        </pc:sldMkLst>
      </pc:sldChg>
      <pc:sldChg chg="add del modTransition setBg">
        <pc:chgData name="Дамир" userId="571c3285c2c384ab" providerId="LiveId" clId="{E8263475-F0D9-4114-B6EE-624EDA8C9E4D}" dt="2022-02-08T10:41:44.433" v="309"/>
        <pc:sldMkLst>
          <pc:docMk/>
          <pc:sldMk cId="1125456855" sldId="285"/>
        </pc:sldMkLst>
      </pc:sldChg>
      <pc:sldChg chg="del">
        <pc:chgData name="Дамир" userId="571c3285c2c384ab" providerId="LiveId" clId="{E8263475-F0D9-4114-B6EE-624EDA8C9E4D}" dt="2022-02-08T10:36:24.968" v="302" actId="47"/>
        <pc:sldMkLst>
          <pc:docMk/>
          <pc:sldMk cId="3047938807" sldId="285"/>
        </pc:sldMkLst>
      </pc:sldChg>
      <pc:sldChg chg="del">
        <pc:chgData name="Дамир" userId="571c3285c2c384ab" providerId="LiveId" clId="{E8263475-F0D9-4114-B6EE-624EDA8C9E4D}" dt="2022-02-08T10:36:24.968" v="302" actId="47"/>
        <pc:sldMkLst>
          <pc:docMk/>
          <pc:sldMk cId="758863745" sldId="286"/>
        </pc:sldMkLst>
      </pc:sldChg>
      <pc:sldChg chg="del">
        <pc:chgData name="Дамир" userId="571c3285c2c384ab" providerId="LiveId" clId="{E8263475-F0D9-4114-B6EE-624EDA8C9E4D}" dt="2022-02-08T10:36:24.968" v="302" actId="47"/>
        <pc:sldMkLst>
          <pc:docMk/>
          <pc:sldMk cId="3583208518" sldId="287"/>
        </pc:sldMkLst>
      </pc:sldChg>
      <pc:sldChg chg="del">
        <pc:chgData name="Дамир" userId="571c3285c2c384ab" providerId="LiveId" clId="{E8263475-F0D9-4114-B6EE-624EDA8C9E4D}" dt="2022-02-08T10:36:24.968" v="302" actId="47"/>
        <pc:sldMkLst>
          <pc:docMk/>
          <pc:sldMk cId="703582852" sldId="288"/>
        </pc:sldMkLst>
      </pc:sldChg>
      <pc:sldChg chg="del">
        <pc:chgData name="Дамир" userId="571c3285c2c384ab" providerId="LiveId" clId="{E8263475-F0D9-4114-B6EE-624EDA8C9E4D}" dt="2022-02-08T10:36:24.968" v="302" actId="47"/>
        <pc:sldMkLst>
          <pc:docMk/>
          <pc:sldMk cId="1462354977" sldId="289"/>
        </pc:sldMkLst>
      </pc:sldChg>
      <pc:sldChg chg="del">
        <pc:chgData name="Дамир" userId="571c3285c2c384ab" providerId="LiveId" clId="{E8263475-F0D9-4114-B6EE-624EDA8C9E4D}" dt="2022-02-08T10:36:24.968" v="302" actId="47"/>
        <pc:sldMkLst>
          <pc:docMk/>
          <pc:sldMk cId="1318030303" sldId="290"/>
        </pc:sldMkLst>
      </pc:sldChg>
      <pc:sldChg chg="del">
        <pc:chgData name="Дамир" userId="571c3285c2c384ab" providerId="LiveId" clId="{E8263475-F0D9-4114-B6EE-624EDA8C9E4D}" dt="2022-02-08T10:36:24.968" v="302" actId="47"/>
        <pc:sldMkLst>
          <pc:docMk/>
          <pc:sldMk cId="2204965583" sldId="291"/>
        </pc:sldMkLst>
      </pc:sldChg>
      <pc:sldChg chg="del">
        <pc:chgData name="Дамир" userId="571c3285c2c384ab" providerId="LiveId" clId="{E8263475-F0D9-4114-B6EE-624EDA8C9E4D}" dt="2022-02-08T10:36:24.968" v="302" actId="47"/>
        <pc:sldMkLst>
          <pc:docMk/>
          <pc:sldMk cId="1086853383" sldId="292"/>
        </pc:sldMkLst>
      </pc:sldChg>
      <pc:sldChg chg="add">
        <pc:chgData name="Дамир" userId="571c3285c2c384ab" providerId="LiveId" clId="{E8263475-F0D9-4114-B6EE-624EDA8C9E4D}" dt="2022-02-08T04:09:31.322" v="1"/>
        <pc:sldMkLst>
          <pc:docMk/>
          <pc:sldMk cId="4035052050" sldId="432"/>
        </pc:sldMkLst>
      </pc:sldChg>
      <pc:sldChg chg="addSp delSp modSp add modTransition setBg">
        <pc:chgData name="Дамир" userId="571c3285c2c384ab" providerId="LiveId" clId="{E8263475-F0D9-4114-B6EE-624EDA8C9E4D}" dt="2022-02-08T04:16:37.182" v="110" actId="1076"/>
        <pc:sldMkLst>
          <pc:docMk/>
          <pc:sldMk cId="1662397990" sldId="442"/>
        </pc:sldMkLst>
        <pc:picChg chg="add mod">
          <ac:chgData name="Дамир" userId="571c3285c2c384ab" providerId="LiveId" clId="{E8263475-F0D9-4114-B6EE-624EDA8C9E4D}" dt="2022-02-08T04:13:43.048" v="101" actId="1076"/>
          <ac:picMkLst>
            <pc:docMk/>
            <pc:sldMk cId="1662397990" sldId="442"/>
            <ac:picMk id="16" creationId="{9C835634-4DAA-4FBF-9633-96A582088A53}"/>
          </ac:picMkLst>
        </pc:picChg>
        <pc:picChg chg="add mod">
          <ac:chgData name="Дамир" userId="571c3285c2c384ab" providerId="LiveId" clId="{E8263475-F0D9-4114-B6EE-624EDA8C9E4D}" dt="2022-02-08T04:16:37.182" v="110" actId="1076"/>
          <ac:picMkLst>
            <pc:docMk/>
            <pc:sldMk cId="1662397990" sldId="442"/>
            <ac:picMk id="17" creationId="{9BE220F2-ABCC-4B7D-8DBE-C65336EC5282}"/>
          </ac:picMkLst>
        </pc:picChg>
        <pc:picChg chg="del">
          <ac:chgData name="Дамир" userId="571c3285c2c384ab" providerId="LiveId" clId="{E8263475-F0D9-4114-B6EE-624EDA8C9E4D}" dt="2022-02-08T04:13:22.766" v="95" actId="478"/>
          <ac:picMkLst>
            <pc:docMk/>
            <pc:sldMk cId="1662397990" sldId="442"/>
            <ac:picMk id="1044" creationId="{00000000-0000-0000-0000-000000000000}"/>
          </ac:picMkLst>
        </pc:picChg>
        <pc:picChg chg="del mod">
          <ac:chgData name="Дамир" userId="571c3285c2c384ab" providerId="LiveId" clId="{E8263475-F0D9-4114-B6EE-624EDA8C9E4D}" dt="2022-02-08T04:13:21.170" v="94" actId="478"/>
          <ac:picMkLst>
            <pc:docMk/>
            <pc:sldMk cId="1662397990" sldId="442"/>
            <ac:picMk id="1056" creationId="{00000000-0000-0000-0000-000000000000}"/>
          </ac:picMkLst>
        </pc:picChg>
      </pc:sldChg>
      <pc:sldChg chg="modSp add mod setBg">
        <pc:chgData name="Дамир" userId="571c3285c2c384ab" providerId="LiveId" clId="{E8263475-F0D9-4114-B6EE-624EDA8C9E4D}" dt="2022-02-08T04:17:15.718" v="120"/>
        <pc:sldMkLst>
          <pc:docMk/>
          <pc:sldMk cId="1288879644" sldId="443"/>
        </pc:sldMkLst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1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3" creationId="{2CD6580E-5422-4A9F-9AE3-7B9AF72C52AC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4" creationId="{AFC7B9DA-8CFA-4F0F-ACD2-EA987A739816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7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7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8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8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8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8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8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8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8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9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9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9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9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9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12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12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12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12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12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12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12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1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1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1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1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1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1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1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1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2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2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2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2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2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2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2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2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2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3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3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3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3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3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3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3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3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3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4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4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4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4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4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4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4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4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4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5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5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5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5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5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5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5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5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6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6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6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6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6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6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6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6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6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70" creationId="{EC45E306-8F60-4095-BB76-43F718C1D8DD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7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7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73" creationId="{34ED43FD-3D23-43ED-9E8D-D8006A5F012A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7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7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7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7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7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8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8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8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8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8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8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8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8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8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9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9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9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29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0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0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0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0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0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0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0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1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1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1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1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1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2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2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2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2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2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3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3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3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3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3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3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4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4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4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4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4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4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4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4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4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5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5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5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5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6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6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6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6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6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7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7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7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8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9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9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9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9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9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9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39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0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0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0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0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0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1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1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1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1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1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1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2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2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2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2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2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2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2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2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3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3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3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3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3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3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3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3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3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4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4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4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4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4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4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4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0:44.364" v="14" actId="2711"/>
          <ac:spMkLst>
            <pc:docMk/>
            <pc:sldMk cId="1288879644" sldId="443"/>
            <ac:spMk id="448" creationId="{00000000-0000-0000-0000-000000000000}"/>
          </ac:spMkLst>
        </pc:spChg>
      </pc:sldChg>
      <pc:sldChg chg="modSp add mod">
        <pc:chgData name="Дамир" userId="571c3285c2c384ab" providerId="LiveId" clId="{E8263475-F0D9-4114-B6EE-624EDA8C9E4D}" dt="2022-02-08T04:11:55.340" v="51" actId="1076"/>
        <pc:sldMkLst>
          <pc:docMk/>
          <pc:sldMk cId="2052534293" sldId="454"/>
        </pc:sldMkLst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2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2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3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3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3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55.340" v="51" actId="1076"/>
          <ac:spMkLst>
            <pc:docMk/>
            <pc:sldMk cId="2052534293" sldId="454"/>
            <ac:spMk id="3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3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4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4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38.338" v="46" actId="1076"/>
          <ac:spMkLst>
            <pc:docMk/>
            <pc:sldMk cId="2052534293" sldId="454"/>
            <ac:spMk id="4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4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4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4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4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5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35.833" v="45" actId="1076"/>
          <ac:spMkLst>
            <pc:docMk/>
            <pc:sldMk cId="2052534293" sldId="454"/>
            <ac:spMk id="5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5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5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5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5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5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14.997" v="40" actId="1076"/>
          <ac:spMkLst>
            <pc:docMk/>
            <pc:sldMk cId="2052534293" sldId="454"/>
            <ac:spMk id="5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6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6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9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9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9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9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9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9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9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29.777" v="44" actId="1076"/>
          <ac:spMkLst>
            <pc:docMk/>
            <pc:sldMk cId="2052534293" sldId="454"/>
            <ac:spMk id="10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10.928" v="39" actId="1076"/>
          <ac:spMkLst>
            <pc:docMk/>
            <pc:sldMk cId="2052534293" sldId="454"/>
            <ac:spMk id="10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24.066" v="42" actId="1076"/>
          <ac:spMkLst>
            <pc:docMk/>
            <pc:sldMk cId="2052534293" sldId="454"/>
            <ac:spMk id="10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27.118" v="43" actId="1076"/>
          <ac:spMkLst>
            <pc:docMk/>
            <pc:sldMk cId="2052534293" sldId="454"/>
            <ac:spMk id="10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16.553" v="41" actId="1076"/>
          <ac:spMkLst>
            <pc:docMk/>
            <pc:sldMk cId="2052534293" sldId="454"/>
            <ac:spMk id="10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05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06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0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0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1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11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12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13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14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17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18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06.586" v="38" actId="2711"/>
          <ac:spMkLst>
            <pc:docMk/>
            <pc:sldMk cId="2052534293" sldId="454"/>
            <ac:spMk id="119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45.937" v="48" actId="1076"/>
          <ac:spMkLst>
            <pc:docMk/>
            <pc:sldMk cId="2052534293" sldId="454"/>
            <ac:spMk id="120" creationId="{00000000-0000-0000-0000-000000000000}"/>
          </ac:spMkLst>
        </pc:spChg>
        <pc:spChg chg="mod">
          <ac:chgData name="Дамир" userId="571c3285c2c384ab" providerId="LiveId" clId="{E8263475-F0D9-4114-B6EE-624EDA8C9E4D}" dt="2022-02-08T04:11:42.098" v="47" actId="1076"/>
          <ac:spMkLst>
            <pc:docMk/>
            <pc:sldMk cId="2052534293" sldId="454"/>
            <ac:spMk id="121" creationId="{00000000-0000-0000-0000-000000000000}"/>
          </ac:spMkLst>
        </pc:spChg>
      </pc:sldChg>
      <pc:sldChg chg="delSp new mod setBg">
        <pc:chgData name="Дамир" userId="571c3285c2c384ab" providerId="LiveId" clId="{E8263475-F0D9-4114-B6EE-624EDA8C9E4D}" dt="2022-02-08T04:18:59.682" v="129"/>
        <pc:sldMkLst>
          <pc:docMk/>
          <pc:sldMk cId="3843667323" sldId="455"/>
        </pc:sldMkLst>
        <pc:spChg chg="del">
          <ac:chgData name="Дамир" userId="571c3285c2c384ab" providerId="LiveId" clId="{E8263475-F0D9-4114-B6EE-624EDA8C9E4D}" dt="2022-02-08T04:18:49.409" v="125" actId="478"/>
          <ac:spMkLst>
            <pc:docMk/>
            <pc:sldMk cId="3843667323" sldId="455"/>
            <ac:spMk id="2" creationId="{EB416693-6850-43BA-96CC-D0C0E67AE0E0}"/>
          </ac:spMkLst>
        </pc:spChg>
        <pc:spChg chg="del">
          <ac:chgData name="Дамир" userId="571c3285c2c384ab" providerId="LiveId" clId="{E8263475-F0D9-4114-B6EE-624EDA8C9E4D}" dt="2022-02-08T04:18:50.896" v="126" actId="478"/>
          <ac:spMkLst>
            <pc:docMk/>
            <pc:sldMk cId="3843667323" sldId="455"/>
            <ac:spMk id="3" creationId="{0BAEDD58-C6AF-4F6F-99B5-9587952718B0}"/>
          </ac:spMkLst>
        </pc:spChg>
      </pc:sldChg>
      <pc:sldChg chg="add del">
        <pc:chgData name="Дамир" userId="571c3285c2c384ab" providerId="LiveId" clId="{E8263475-F0D9-4114-B6EE-624EDA8C9E4D}" dt="2022-02-08T04:17:45.287" v="123" actId="2696"/>
        <pc:sldMkLst>
          <pc:docMk/>
          <pc:sldMk cId="1139758134" sldId="458"/>
        </pc:sldMkLst>
      </pc:sldChg>
      <pc:sldChg chg="add del">
        <pc:chgData name="Дамир" userId="571c3285c2c384ab" providerId="LiveId" clId="{E8263475-F0D9-4114-B6EE-624EDA8C9E4D}" dt="2022-02-08T04:17:43.392" v="122" actId="2696"/>
        <pc:sldMkLst>
          <pc:docMk/>
          <pc:sldMk cId="4160559656" sldId="459"/>
        </pc:sldMkLst>
      </pc:sldChg>
      <pc:sldChg chg="add">
        <pc:chgData name="Дамир" userId="571c3285c2c384ab" providerId="LiveId" clId="{E8263475-F0D9-4114-B6EE-624EDA8C9E4D}" dt="2022-02-08T04:31:09.907" v="301"/>
        <pc:sldMkLst>
          <pc:docMk/>
          <pc:sldMk cId="3496997135" sldId="460"/>
        </pc:sldMkLst>
      </pc:sldChg>
      <pc:sldChg chg="add del modTransition setBg">
        <pc:chgData name="Дамир" userId="571c3285c2c384ab" providerId="LiveId" clId="{E8263475-F0D9-4114-B6EE-624EDA8C9E4D}" dt="2022-02-08T10:38:28.550" v="307"/>
        <pc:sldMkLst>
          <pc:docMk/>
          <pc:sldMk cId="1326784424" sldId="461"/>
        </pc:sldMkLst>
      </pc:sldChg>
      <pc:sldChg chg="add del setBg">
        <pc:chgData name="Дамир" userId="571c3285c2c384ab" providerId="LiveId" clId="{E8263475-F0D9-4114-B6EE-624EDA8C9E4D}" dt="2022-02-08T10:38:28.550" v="307"/>
        <pc:sldMkLst>
          <pc:docMk/>
          <pc:sldMk cId="3325920197" sldId="462"/>
        </pc:sldMkLst>
      </pc:sldChg>
      <pc:sldMasterChg chg="addSldLayout delSldLayout">
        <pc:chgData name="Дамир" userId="571c3285c2c384ab" providerId="LiveId" clId="{E8263475-F0D9-4114-B6EE-624EDA8C9E4D}" dt="2022-02-08T10:38:28.027" v="306" actId="47"/>
        <pc:sldMasterMkLst>
          <pc:docMk/>
          <pc:sldMasterMk cId="0" sldId="2147483670"/>
        </pc:sldMasterMkLst>
        <pc:sldLayoutChg chg="add del">
          <pc:chgData name="Дамир" userId="571c3285c2c384ab" providerId="LiveId" clId="{E8263475-F0D9-4114-B6EE-624EDA8C9E4D}" dt="2022-02-08T10:38:28.027" v="306" actId="47"/>
          <pc:sldLayoutMkLst>
            <pc:docMk/>
            <pc:sldMasterMk cId="0" sldId="2147483670"/>
            <pc:sldLayoutMk cId="0" sldId="2147483650"/>
          </pc:sldLayoutMkLst>
        </pc:sldLayoutChg>
      </pc:sldMasterChg>
      <pc:sldMasterChg chg="del delSldLayout">
        <pc:chgData name="Дамир" userId="571c3285c2c384ab" providerId="LiveId" clId="{E8263475-F0D9-4114-B6EE-624EDA8C9E4D}" dt="2022-02-08T04:09:42.927" v="7" actId="47"/>
        <pc:sldMasterMkLst>
          <pc:docMk/>
          <pc:sldMasterMk cId="0" sldId="2147483671"/>
        </pc:sldMasterMkLst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59"/>
          </pc:sldLayoutMkLst>
        </pc:sldLayoutChg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60"/>
          </pc:sldLayoutMkLst>
        </pc:sldLayoutChg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61"/>
          </pc:sldLayoutMkLst>
        </pc:sldLayoutChg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62"/>
          </pc:sldLayoutMkLst>
        </pc:sldLayoutChg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63"/>
          </pc:sldLayoutMkLst>
        </pc:sldLayoutChg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64"/>
          </pc:sldLayoutMkLst>
        </pc:sldLayoutChg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65"/>
          </pc:sldLayoutMkLst>
        </pc:sldLayoutChg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66"/>
          </pc:sldLayoutMkLst>
        </pc:sldLayoutChg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67"/>
          </pc:sldLayoutMkLst>
        </pc:sldLayoutChg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68"/>
          </pc:sldLayoutMkLst>
        </pc:sldLayoutChg>
        <pc:sldLayoutChg chg="del">
          <pc:chgData name="Дамир" userId="571c3285c2c384ab" providerId="LiveId" clId="{E8263475-F0D9-4114-B6EE-624EDA8C9E4D}" dt="2022-02-08T04:09:42.927" v="7" actId="47"/>
          <pc:sldLayoutMkLst>
            <pc:docMk/>
            <pc:sldMasterMk cId="0" sldId="2147483671"/>
            <pc:sldLayoutMk cId="0" sldId="2147483669"/>
          </pc:sldLayoutMkLst>
        </pc:sldLayoutChg>
      </pc:sldMasterChg>
      <pc:sldMasterChg chg="del delSldLayout">
        <pc:chgData name="Дамир" userId="571c3285c2c384ab" providerId="LiveId" clId="{E8263475-F0D9-4114-B6EE-624EDA8C9E4D}" dt="2022-02-08T10:36:24.968" v="302" actId="47"/>
        <pc:sldMasterMkLst>
          <pc:docMk/>
          <pc:sldMasterMk cId="1856800408" sldId="2147483697"/>
        </pc:sldMasterMkLst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996943499" sldId="2147483698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2368809016" sldId="2147483699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759653164" sldId="2147483700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2435146692" sldId="2147483701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2313827668" sldId="2147483702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1931445366" sldId="2147483703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796029849" sldId="2147483704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997548445" sldId="2147483705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3714827115" sldId="2147483706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922914417" sldId="2147483707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856800408" sldId="2147483697"/>
            <pc:sldLayoutMk cId="3659224183" sldId="2147483708"/>
          </pc:sldLayoutMkLst>
        </pc:sldLayoutChg>
      </pc:sldMasterChg>
      <pc:sldMasterChg chg="del delSldLayout">
        <pc:chgData name="Дамир" userId="571c3285c2c384ab" providerId="LiveId" clId="{E8263475-F0D9-4114-B6EE-624EDA8C9E4D}" dt="2022-02-08T10:36:24.968" v="302" actId="47"/>
        <pc:sldMasterMkLst>
          <pc:docMk/>
          <pc:sldMasterMk cId="2287430690" sldId="2147483709"/>
        </pc:sldMasterMkLst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1459102723" sldId="2147483710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276062153" sldId="2147483711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4092429739" sldId="2147483712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2289583196" sldId="2147483713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2001857377" sldId="2147483714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476590687" sldId="2147483715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3590579247" sldId="2147483716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85425460" sldId="2147483717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2086975183" sldId="2147483718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3808940361" sldId="2147483719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2287430690" sldId="2147483709"/>
            <pc:sldLayoutMk cId="3885725085" sldId="2147483720"/>
          </pc:sldLayoutMkLst>
        </pc:sldLayoutChg>
      </pc:sldMasterChg>
      <pc:sldMasterChg chg="del delSldLayout">
        <pc:chgData name="Дамир" userId="571c3285c2c384ab" providerId="LiveId" clId="{E8263475-F0D9-4114-B6EE-624EDA8C9E4D}" dt="2022-02-08T10:36:24.968" v="302" actId="47"/>
        <pc:sldMasterMkLst>
          <pc:docMk/>
          <pc:sldMasterMk cId="1408595936" sldId="2147483721"/>
        </pc:sldMasterMkLst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2185615162" sldId="2147483722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2785533911" sldId="2147483723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5216401" sldId="2147483724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3014033615" sldId="2147483725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226055946" sldId="2147483726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423296967" sldId="2147483727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3216426905" sldId="2147483728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3292311660" sldId="2147483729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3958236747" sldId="2147483730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709506446" sldId="2147483731"/>
          </pc:sldLayoutMkLst>
        </pc:sldLayoutChg>
        <pc:sldLayoutChg chg="del">
          <pc:chgData name="Дамир" userId="571c3285c2c384ab" providerId="LiveId" clId="{E8263475-F0D9-4114-B6EE-624EDA8C9E4D}" dt="2022-02-08T10:36:24.968" v="302" actId="47"/>
          <pc:sldLayoutMkLst>
            <pc:docMk/>
            <pc:sldMasterMk cId="1408595936" sldId="2147483721"/>
            <pc:sldLayoutMk cId="1033570790" sldId="214748373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6729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F456EC20-03D1-4451-A869-4C01DECDD0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24175" y="849313"/>
            <a:ext cx="4078288" cy="2295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0CC3F72F-0A55-4D24-AF21-B1FA541D7C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2DD32F4A-CA1C-4194-A6DE-B656C47C2C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fld id="{D7C852B0-9A73-4345-98F6-8B36AD76F4B9}" type="slidenum">
              <a:rPr lang="ru-RU" altLang="ru-RU" sz="1200" smtClean="0">
                <a:solidFill>
                  <a:prstClr val="black"/>
                </a:solidFill>
              </a:rPr>
              <a:pPr defTabSz="104298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41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365D-D992-4A8E-BE1F-DD3783980E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06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365D-D992-4A8E-BE1F-DD3783980E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87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365D-D992-4A8E-BE1F-DD3783980E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98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365D-D992-4A8E-BE1F-DD3783980E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367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365D-D992-4A8E-BE1F-DD3783980E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12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E365D-D992-4A8E-BE1F-DD3783980E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41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365D-D992-4A8E-BE1F-DD3783980E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751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365D-D992-4A8E-BE1F-DD3783980E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837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130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0DD87-E050-406B-87C6-22A91D5E903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771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0992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124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0DD87-E050-406B-87C6-22A91D5E903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241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891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8204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E365D-D992-4A8E-BE1F-DD3783980E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2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 txBox="1">
            <a:spLocks noGrp="1"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7E67220B-5486-496F-8B58-AE87852FC29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buSzPct val="45000"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15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8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168" y="228601"/>
            <a:ext cx="11347451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02168" y="1676403"/>
            <a:ext cx="11387666" cy="442277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64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8B7B6BB9-EE21-4CA9-81CF-82AABEB30F27}" type="datetime1">
              <a:rPr lang="ru-RU" smtClean="0"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3048000" cy="476250"/>
          </a:xfrm>
        </p:spPr>
        <p:txBody>
          <a:bodyPr/>
          <a:lstStyle>
            <a:lvl1pPr>
              <a:defRPr/>
            </a:lvl1pPr>
          </a:lstStyle>
          <a:p>
            <a:fld id="{225FEFBF-3FB1-4CD9-A006-77F3EE33055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88389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340" cy="6865017"/>
          </a:xfrm>
          <a:prstGeom prst="rect">
            <a:avLst/>
          </a:prstGeom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4258F-FDE9-4EC8-8FF5-58FB29A55C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013F-C8E5-4847-801E-918FC01CFB3D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837904" y="193183"/>
            <a:ext cx="8190964" cy="1133341"/>
          </a:xfrm>
        </p:spPr>
        <p:txBody>
          <a:bodyPr/>
          <a:lstStyle>
            <a:lvl1pPr algn="r">
              <a:defRPr sz="2800" b="1">
                <a:solidFill>
                  <a:srgbClr val="3C739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30909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slow" p14:dur="2500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13" Type="http://schemas.openxmlformats.org/officeDocument/2006/relationships/image" Target="../media/image96.jpg"/><Relationship Id="rId3" Type="http://schemas.openxmlformats.org/officeDocument/2006/relationships/image" Target="../media/image88.png"/><Relationship Id="rId7" Type="http://schemas.openxmlformats.org/officeDocument/2006/relationships/image" Target="../media/image90.jpg"/><Relationship Id="rId12" Type="http://schemas.openxmlformats.org/officeDocument/2006/relationships/image" Target="../media/image9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jpg"/><Relationship Id="rId5" Type="http://schemas.openxmlformats.org/officeDocument/2006/relationships/image" Target="../media/image11.png"/><Relationship Id="rId10" Type="http://schemas.openxmlformats.org/officeDocument/2006/relationships/image" Target="../media/image93.jpg"/><Relationship Id="rId4" Type="http://schemas.openxmlformats.org/officeDocument/2006/relationships/image" Target="../media/image10.png"/><Relationship Id="rId9" Type="http://schemas.openxmlformats.org/officeDocument/2006/relationships/image" Target="../media/image9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png"/><Relationship Id="rId5" Type="http://schemas.openxmlformats.org/officeDocument/2006/relationships/image" Target="../media/image110.gif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9" Type="http://schemas.openxmlformats.org/officeDocument/2006/relationships/image" Target="../media/image57.jpeg"/><Relationship Id="rId21" Type="http://schemas.openxmlformats.org/officeDocument/2006/relationships/image" Target="../media/image39.png"/><Relationship Id="rId34" Type="http://schemas.openxmlformats.org/officeDocument/2006/relationships/image" Target="../media/image52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41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40" Type="http://schemas.openxmlformats.org/officeDocument/2006/relationships/image" Target="../media/image58.jpeg"/><Relationship Id="rId5" Type="http://schemas.openxmlformats.org/officeDocument/2006/relationships/image" Target="../media/image23.jpe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4.jpeg"/><Relationship Id="rId10" Type="http://schemas.openxmlformats.org/officeDocument/2006/relationships/image" Target="../media/image28.jpeg"/><Relationship Id="rId19" Type="http://schemas.openxmlformats.org/officeDocument/2006/relationships/image" Target="../media/image37.svg"/><Relationship Id="rId31" Type="http://schemas.openxmlformats.org/officeDocument/2006/relationships/image" Target="../media/image49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jpeg"/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12" Type="http://schemas.openxmlformats.org/officeDocument/2006/relationships/image" Target="../media/image30.jpeg"/><Relationship Id="rId17" Type="http://schemas.openxmlformats.org/officeDocument/2006/relationships/image" Target="../media/image35.sv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18" Type="http://schemas.openxmlformats.org/officeDocument/2006/relationships/image" Target="../media/image74.svg"/><Relationship Id="rId26" Type="http://schemas.openxmlformats.org/officeDocument/2006/relationships/image" Target="../media/image80.jpeg"/><Relationship Id="rId3" Type="http://schemas.openxmlformats.org/officeDocument/2006/relationships/image" Target="../media/image10.png"/><Relationship Id="rId21" Type="http://schemas.openxmlformats.org/officeDocument/2006/relationships/image" Target="../media/image76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17" Type="http://schemas.openxmlformats.org/officeDocument/2006/relationships/image" Target="../media/image73.png"/><Relationship Id="rId25" Type="http://schemas.openxmlformats.org/officeDocument/2006/relationships/image" Target="../media/image79.jpeg"/><Relationship Id="rId2" Type="http://schemas.openxmlformats.org/officeDocument/2006/relationships/image" Target="../media/image60.jpeg"/><Relationship Id="rId16" Type="http://schemas.openxmlformats.org/officeDocument/2006/relationships/image" Target="../media/image72.svg"/><Relationship Id="rId20" Type="http://schemas.microsoft.com/office/2007/relationships/hdphoto" Target="../media/hdphoto1.wdp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24" Type="http://schemas.openxmlformats.org/officeDocument/2006/relationships/image" Target="../media/image78.jpe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7.jpeg"/><Relationship Id="rId28" Type="http://schemas.openxmlformats.org/officeDocument/2006/relationships/image" Target="../media/image82.jpeg"/><Relationship Id="rId10" Type="http://schemas.openxmlformats.org/officeDocument/2006/relationships/image" Target="../media/image66.svg"/><Relationship Id="rId19" Type="http://schemas.openxmlformats.org/officeDocument/2006/relationships/image" Target="../media/image75.png"/><Relationship Id="rId4" Type="http://schemas.openxmlformats.org/officeDocument/2006/relationships/image" Target="../media/image11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Relationship Id="rId22" Type="http://schemas.microsoft.com/office/2007/relationships/hdphoto" Target="../media/hdphoto2.wdp"/><Relationship Id="rId27" Type="http://schemas.openxmlformats.org/officeDocument/2006/relationships/image" Target="../media/image8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2" descr="https://www.sheknows.com/wp-content/uploads/2018/12/rvddsoldugmjlbpjmu1x.png">
            <a:extLst>
              <a:ext uri="{FF2B5EF4-FFF2-40B4-BE49-F238E27FC236}">
                <a16:creationId xmlns:a16="http://schemas.microsoft.com/office/drawing/2014/main" id="{9BE220F2-ABCC-4B7D-8DBE-C65336EC5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0" y="3918258"/>
            <a:ext cx="2737909" cy="27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325136" y="4075112"/>
            <a:ext cx="5554903" cy="1081276"/>
          </a:xfrm>
          <a:prstGeom prst="wedgeRoundRectCallout">
            <a:avLst>
              <a:gd name="adj1" fmla="val -67865"/>
              <a:gd name="adj2" fmla="val 10359"/>
              <a:gd name="adj3" fmla="val 16667"/>
            </a:avLst>
          </a:prstGeom>
          <a:solidFill>
            <a:srgbClr val="300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98312" y="2569782"/>
            <a:ext cx="2432111" cy="1110429"/>
          </a:xfrm>
          <a:prstGeom prst="roundRect">
            <a:avLst/>
          </a:prstGeom>
          <a:solidFill>
            <a:srgbClr val="343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pic>
        <p:nvPicPr>
          <p:cNvPr id="3074" name="Picture 9" descr="D:\Ярлыки\3D\Done\УГАТУ\Новая папка\power point\1\arrow.png">
            <a:extLst>
              <a:ext uri="{FF2B5EF4-FFF2-40B4-BE49-F238E27FC236}">
                <a16:creationId xmlns:a16="http://schemas.microsoft.com/office/drawing/2014/main" id="{AB86D686-2BBC-40CB-8B8F-DD84D2A07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38" y="5834332"/>
            <a:ext cx="183583" cy="15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:\Ярлыки\3D\Done\УГАТУ\Новая папка\power point\4\USATU.png">
            <a:extLst>
              <a:ext uri="{FF2B5EF4-FFF2-40B4-BE49-F238E27FC236}">
                <a16:creationId xmlns:a16="http://schemas.microsoft.com/office/drawing/2014/main" id="{2ACBF003-7842-4927-96A9-4B0C5DACD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18" y="5427086"/>
            <a:ext cx="5494571" cy="107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D44AA3-6296-43A9-85C4-3FBDAD4AE700}"/>
              </a:ext>
            </a:extLst>
          </p:cNvPr>
          <p:cNvSpPr txBox="1"/>
          <p:nvPr/>
        </p:nvSpPr>
        <p:spPr>
          <a:xfrm>
            <a:off x="5726475" y="1842930"/>
            <a:ext cx="739051" cy="27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49441">
              <a:defRPr/>
            </a:pPr>
            <a:r>
              <a:rPr lang="ru-RU" sz="1156" dirty="0">
                <a:solidFill>
                  <a:prstClr val="black"/>
                </a:solidFill>
                <a:latin typeface="BwSurco-Bold" pitchFamily="50" charset="-52"/>
              </a:rPr>
              <a:t>У</a:t>
            </a:r>
            <a:r>
              <a:rPr lang="ru-RU" sz="855" dirty="0">
                <a:solidFill>
                  <a:prstClr val="black"/>
                </a:solidFill>
                <a:latin typeface="BwSurco-Bold" pitchFamily="50" charset="-52"/>
              </a:rPr>
              <a:t> </a:t>
            </a:r>
            <a:r>
              <a:rPr lang="ru-RU" sz="1156" dirty="0">
                <a:solidFill>
                  <a:prstClr val="black"/>
                </a:solidFill>
                <a:latin typeface="BwSurco-Bold" pitchFamily="50" charset="-52"/>
              </a:rPr>
              <a:t>Г</a:t>
            </a:r>
            <a:r>
              <a:rPr lang="ru-RU" sz="489" dirty="0">
                <a:solidFill>
                  <a:prstClr val="black"/>
                </a:solidFill>
                <a:latin typeface="BwSurco-Bold" pitchFamily="50" charset="-52"/>
              </a:rPr>
              <a:t> </a:t>
            </a:r>
            <a:r>
              <a:rPr lang="ru-RU" sz="1156" dirty="0">
                <a:solidFill>
                  <a:prstClr val="black"/>
                </a:solidFill>
                <a:latin typeface="BwSurco-Bold" pitchFamily="50" charset="-52"/>
              </a:rPr>
              <a:t>А</a:t>
            </a:r>
            <a:r>
              <a:rPr lang="ru-RU" sz="489" dirty="0">
                <a:solidFill>
                  <a:prstClr val="black"/>
                </a:solidFill>
                <a:latin typeface="BwSurco-Bold" pitchFamily="50" charset="-52"/>
              </a:rPr>
              <a:t> </a:t>
            </a:r>
            <a:r>
              <a:rPr lang="ru-RU" sz="1156" dirty="0">
                <a:solidFill>
                  <a:prstClr val="black"/>
                </a:solidFill>
                <a:latin typeface="BwSurco-Bold" pitchFamily="50" charset="-52"/>
              </a:rPr>
              <a:t>Т</a:t>
            </a:r>
            <a:r>
              <a:rPr lang="ru-RU" sz="814" dirty="0">
                <a:solidFill>
                  <a:prstClr val="black"/>
                </a:solidFill>
                <a:latin typeface="BwSurco-Bold" pitchFamily="50" charset="-52"/>
              </a:rPr>
              <a:t> </a:t>
            </a:r>
            <a:r>
              <a:rPr lang="ru-RU" sz="1156" dirty="0">
                <a:solidFill>
                  <a:prstClr val="black"/>
                </a:solidFill>
                <a:latin typeface="BwSurco-Bold" pitchFamily="50" charset="-52"/>
              </a:rPr>
              <a:t>У</a:t>
            </a:r>
          </a:p>
        </p:txBody>
      </p:sp>
      <p:sp>
        <p:nvSpPr>
          <p:cNvPr id="3078" name="TextBox 9">
            <a:extLst>
              <a:ext uri="{FF2B5EF4-FFF2-40B4-BE49-F238E27FC236}">
                <a16:creationId xmlns:a16="http://schemas.microsoft.com/office/drawing/2014/main" id="{FFA02E42-E397-4C3F-93AB-A444739E1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050" y="600915"/>
            <a:ext cx="4855908" cy="29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49386">
              <a:lnSpc>
                <a:spcPct val="150000"/>
              </a:lnSpc>
              <a:spcBef>
                <a:spcPct val="0"/>
              </a:spcBef>
            </a:pPr>
            <a:r>
              <a:rPr lang="ru-RU" altLang="ru-RU" sz="977" dirty="0">
                <a:solidFill>
                  <a:prstClr val="black"/>
                </a:solidFill>
              </a:rPr>
              <a:t>МИНИСТЕРСТВО НАУКИ И ВЫСШЕГО ОБРАЗОВАНИЯ РОССИЙСКОЙ ФЕДЕРАЦИИ</a:t>
            </a:r>
          </a:p>
        </p:txBody>
      </p:sp>
      <p:pic>
        <p:nvPicPr>
          <p:cNvPr id="3079" name="Picture 3" descr="D:\Ярлыки\3D\Done\УГАТУ\Новая папка\power point\2\logo.png">
            <a:extLst>
              <a:ext uri="{FF2B5EF4-FFF2-40B4-BE49-F238E27FC236}">
                <a16:creationId xmlns:a16="http://schemas.microsoft.com/office/drawing/2014/main" id="{ACED73CB-4C1A-44CA-B669-A8CB5045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22" y="1413706"/>
            <a:ext cx="531357" cy="42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Прямоугольник 13">
            <a:extLst>
              <a:ext uri="{FF2B5EF4-FFF2-40B4-BE49-F238E27FC236}">
                <a16:creationId xmlns:a16="http://schemas.microsoft.com/office/drawing/2014/main" id="{791DFEB7-6D82-4ACD-9F27-58B19AA3B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552" y="906024"/>
            <a:ext cx="6590899" cy="44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49386">
              <a:lnSpc>
                <a:spcPts val="896"/>
              </a:lnSpc>
              <a:spcBef>
                <a:spcPct val="0"/>
              </a:spcBef>
            </a:pPr>
            <a:r>
              <a:rPr lang="ru-RU" altLang="ru-RU" sz="1140" dirty="0">
                <a:solidFill>
                  <a:prstClr val="black"/>
                </a:solidFill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 defTabSz="849386">
              <a:lnSpc>
                <a:spcPct val="150000"/>
              </a:lnSpc>
              <a:spcBef>
                <a:spcPct val="0"/>
              </a:spcBef>
            </a:pPr>
            <a:r>
              <a:rPr lang="ru-RU" altLang="ru-RU" sz="1140" dirty="0">
                <a:solidFill>
                  <a:prstClr val="black"/>
                </a:solidFill>
              </a:rPr>
              <a:t>«Уфимский государственный авиационный технический университет»</a:t>
            </a:r>
          </a:p>
        </p:txBody>
      </p:sp>
      <p:pic>
        <p:nvPicPr>
          <p:cNvPr id="11" name="Picture 4" descr="D:\Ярлыки\3D\Done\УГАТУ\Новая папка\power point\2\line.png">
            <a:extLst>
              <a:ext uri="{FF2B5EF4-FFF2-40B4-BE49-F238E27FC236}">
                <a16:creationId xmlns:a16="http://schemas.microsoft.com/office/drawing/2014/main" id="{987106C6-8472-4FDC-8948-9CF306577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61" y="2150353"/>
            <a:ext cx="7541137" cy="8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Google Shape;164;p25"/>
          <p:cNvSpPr txBox="1"/>
          <p:nvPr/>
        </p:nvSpPr>
        <p:spPr>
          <a:xfrm>
            <a:off x="4898312" y="2516467"/>
            <a:ext cx="2432111" cy="1151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65304" rIns="65304" bIns="65304" anchor="t" anchorCtr="0">
            <a:noAutofit/>
          </a:bodyPr>
          <a:lstStyle/>
          <a:p>
            <a:pPr algn="ctr"/>
            <a:r>
              <a:rPr lang="ru-RU" sz="2286" b="1" dirty="0">
                <a:solidFill>
                  <a:schemeClr val="bg1"/>
                </a:solidFill>
              </a:rPr>
              <a:t>Штурмующие </a:t>
            </a:r>
            <a:endParaRPr sz="2286" b="1" dirty="0">
              <a:solidFill>
                <a:schemeClr val="bg1"/>
              </a:solidFill>
            </a:endParaRPr>
          </a:p>
          <a:p>
            <a:pPr algn="ctr"/>
            <a:r>
              <a:rPr lang="ru-RU" sz="2286" b="1" dirty="0">
                <a:solidFill>
                  <a:schemeClr val="bg1"/>
                </a:solidFill>
              </a:rPr>
              <a:t>Дерзающие </a:t>
            </a:r>
            <a:endParaRPr sz="2286" b="1" dirty="0">
              <a:solidFill>
                <a:schemeClr val="bg1"/>
              </a:solidFill>
            </a:endParaRPr>
          </a:p>
          <a:p>
            <a:pPr algn="ctr"/>
            <a:r>
              <a:rPr lang="ru-RU" sz="2286" b="1" dirty="0">
                <a:solidFill>
                  <a:schemeClr val="bg1"/>
                </a:solidFill>
              </a:rPr>
              <a:t>Творящие</a:t>
            </a:r>
            <a:endParaRPr sz="2286" b="1" dirty="0">
              <a:solidFill>
                <a:schemeClr val="bg1"/>
              </a:solidFill>
            </a:endParaRPr>
          </a:p>
        </p:txBody>
      </p:sp>
      <p:sp>
        <p:nvSpPr>
          <p:cNvPr id="33" name="Google Shape;166;p25"/>
          <p:cNvSpPr txBox="1"/>
          <p:nvPr/>
        </p:nvSpPr>
        <p:spPr>
          <a:xfrm>
            <a:off x="3683893" y="4695355"/>
            <a:ext cx="4824214" cy="41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65304" rIns="65304" bIns="65304" anchor="t" anchorCtr="0">
            <a:noAutofit/>
          </a:bodyPr>
          <a:lstStyle/>
          <a:p>
            <a:r>
              <a:rPr lang="ru-RU" sz="1857" b="1" dirty="0">
                <a:solidFill>
                  <a:srgbClr val="FFFF00"/>
                </a:solidFill>
                <a:latin typeface="Verdana"/>
                <a:ea typeface="Verdana"/>
                <a:cs typeface="Verdana"/>
                <a:sym typeface="Verdana"/>
              </a:rPr>
              <a:t>Диплом УГАТУ - Гарантия успеха!</a:t>
            </a:r>
            <a:endParaRPr sz="1857" b="1" dirty="0">
              <a:solidFill>
                <a:srgbClr val="FFFF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" name="Google Shape;166;p25"/>
          <p:cNvSpPr txBox="1"/>
          <p:nvPr/>
        </p:nvSpPr>
        <p:spPr>
          <a:xfrm>
            <a:off x="3348719" y="4094590"/>
            <a:ext cx="5494570" cy="554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65304" rIns="65304" bIns="65304" anchor="t" anchorCtr="0">
            <a:noAutofit/>
          </a:bodyPr>
          <a:lstStyle/>
          <a:p>
            <a:r>
              <a:rPr lang="ru-RU" sz="2286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Получи профессию будущего</a:t>
            </a:r>
            <a:endParaRPr sz="2286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" name="Picture 4" descr="https://sklad.freeimg.ru/rsynced_images/satellite-2771043_1280.png">
            <a:extLst>
              <a:ext uri="{FF2B5EF4-FFF2-40B4-BE49-F238E27FC236}">
                <a16:creationId xmlns:a16="http://schemas.microsoft.com/office/drawing/2014/main" id="{9C835634-4DAA-4FBF-9633-96A582088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5394">
            <a:off x="10422956" y="278590"/>
            <a:ext cx="1936193" cy="13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39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375" y="239949"/>
            <a:ext cx="2007223" cy="100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5"/>
          <p:cNvSpPr/>
          <p:nvPr/>
        </p:nvSpPr>
        <p:spPr>
          <a:xfrm>
            <a:off x="8733300" y="451100"/>
            <a:ext cx="3458700" cy="556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5"/>
          <p:cNvSpPr txBox="1"/>
          <p:nvPr/>
        </p:nvSpPr>
        <p:spPr>
          <a:xfrm>
            <a:off x="9115250" y="443600"/>
            <a:ext cx="308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>
                <a:solidFill>
                  <a:srgbClr val="FFFFFF"/>
                </a:solidFill>
              </a:rPr>
              <a:t>Партнеры УГАТУ</a:t>
            </a:r>
            <a:endParaRPr sz="2600" b="1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7" name="Google Shape;337;p35"/>
          <p:cNvSpPr txBox="1"/>
          <p:nvPr/>
        </p:nvSpPr>
        <p:spPr>
          <a:xfrm rot="5400000">
            <a:off x="-3426072" y="3138986"/>
            <a:ext cx="58338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D9D9D9"/>
                </a:solidFill>
              </a:rPr>
              <a:t>Уфимский государственный авиационный технический университет</a:t>
            </a:r>
            <a:endParaRPr dirty="0">
              <a:solidFill>
                <a:srgbClr val="D9D9D9"/>
              </a:solidFill>
            </a:endParaRPr>
          </a:p>
        </p:txBody>
      </p:sp>
      <p:pic>
        <p:nvPicPr>
          <p:cNvPr id="6" name="Picture 4" descr="D:\Ярлыки\3D\Done\УГАТУ\Новая папка\power point\3\pattern.png">
            <a:extLst>
              <a:ext uri="{FF2B5EF4-FFF2-40B4-BE49-F238E27FC236}">
                <a16:creationId xmlns:a16="http://schemas.microsoft.com/office/drawing/2014/main" id="{C98F8024-7E9E-434E-9D6D-E59461FF7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26761" y="5820829"/>
            <a:ext cx="865239" cy="10371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84C65D-F950-46C1-BE9A-C1ABE44BE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" y="0"/>
            <a:ext cx="1217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5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static.wixstatic.com/media/8117e8c0e7c62c45e6a6698476144084.jpg/v1/fit/w_1000%2Ch_1000%2Cal_c%2Cq_80/fil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0226" r="8443" b="9975"/>
          <a:stretch/>
        </p:blipFill>
        <p:spPr bwMode="auto">
          <a:xfrm>
            <a:off x="2186994" y="852115"/>
            <a:ext cx="9598241" cy="597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332470" y="81025"/>
            <a:ext cx="728569" cy="797416"/>
            <a:chOff x="465458" y="113435"/>
            <a:chExt cx="1019996" cy="11163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D6580E-5422-4A9F-9AE3-7B9AF72C52AC}"/>
                </a:ext>
              </a:extLst>
            </p:cNvPr>
            <p:cNvSpPr txBox="1"/>
            <p:nvPr/>
          </p:nvSpPr>
          <p:spPr>
            <a:xfrm>
              <a:off x="504479" y="680049"/>
              <a:ext cx="941954" cy="366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9" dirty="0">
                  <a:latin typeface="BwSurco-Bold" pitchFamily="50" charset="-52"/>
                </a:rPr>
                <a:t>У</a:t>
              </a:r>
              <a:r>
                <a:rPr lang="ru-RU" sz="651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Г</a:t>
              </a:r>
              <a:r>
                <a:rPr lang="ru-RU" sz="326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А</a:t>
              </a:r>
              <a:r>
                <a:rPr lang="ru-RU" sz="326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Т</a:t>
              </a:r>
              <a:r>
                <a:rPr lang="ru-RU" sz="571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У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C7B9DA-8CFA-4F0F-ACD2-EA987A739816}"/>
                </a:ext>
              </a:extLst>
            </p:cNvPr>
            <p:cNvSpPr txBox="1"/>
            <p:nvPr/>
          </p:nvSpPr>
          <p:spPr>
            <a:xfrm>
              <a:off x="465458" y="916348"/>
              <a:ext cx="1019996" cy="31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5" dirty="0">
                  <a:latin typeface="BwSurco-Regular" pitchFamily="50" charset="-52"/>
                </a:rPr>
                <a:t>Уфимский государственный авиационный технический университет</a:t>
              </a:r>
            </a:p>
          </p:txBody>
        </p:sp>
        <p:pic>
          <p:nvPicPr>
            <p:cNvPr id="13" name="Picture 5" descr="D:\Ярлыки\3D\Done\УГАТУ\Новая папка\power point\4\logo.png">
              <a:extLst>
                <a:ext uri="{FF2B5EF4-FFF2-40B4-BE49-F238E27FC236}">
                  <a16:creationId xmlns:a16="http://schemas.microsoft.com/office/drawing/2014/main" id="{261FE080-1AAE-4663-9909-7501EF4D9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181" y="113435"/>
              <a:ext cx="680551" cy="548421"/>
            </a:xfrm>
            <a:prstGeom prst="rect">
              <a:avLst/>
            </a:prstGeom>
            <a:noFill/>
          </p:spPr>
        </p:pic>
      </p:grpSp>
      <p:pic>
        <p:nvPicPr>
          <p:cNvPr id="14" name="Picture 4" descr="D:\Ярлыки\3D\Done\УГАТУ\Новая папка\power point\3\patter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50500" y="5829314"/>
            <a:ext cx="858159" cy="1028686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2671714" y="162000"/>
            <a:ext cx="9113521" cy="604053"/>
            <a:chOff x="-4018498" y="67647"/>
            <a:chExt cx="12758930" cy="866405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-4018498" y="81056"/>
              <a:ext cx="12758930" cy="852996"/>
            </a:xfrm>
            <a:prstGeom prst="roundRect">
              <a:avLst/>
            </a:prstGeom>
            <a:solidFill>
              <a:srgbClr val="F6E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22" name="Google Shape;208;p27"/>
            <p:cNvSpPr txBox="1"/>
            <p:nvPr/>
          </p:nvSpPr>
          <p:spPr>
            <a:xfrm>
              <a:off x="-3930361" y="67647"/>
              <a:ext cx="12654729" cy="822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3143" dirty="0">
                  <a:solidFill>
                    <a:srgbClr val="343AFE"/>
                  </a:solidFill>
                  <a:latin typeface="Verdana"/>
                  <a:ea typeface="Verdana"/>
                  <a:cs typeface="Verdana"/>
                  <a:sym typeface="Verdana"/>
                </a:rPr>
                <a:t>Социально-развлекательные мероприятия</a:t>
              </a:r>
              <a:endParaRPr sz="3143" b="1" dirty="0">
                <a:solidFill>
                  <a:srgbClr val="343AF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10242" name="Picture 2" descr="https://static.tildacdn.com/tild3531-3461-4461-b162-303131336332/303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" y="470747"/>
            <a:ext cx="2637936" cy="63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958509" y="1320194"/>
            <a:ext cx="2160240" cy="13887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905994" y="1320194"/>
            <a:ext cx="2160240" cy="13887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938497" y="1340596"/>
            <a:ext cx="2160240" cy="13887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980956" y="3172234"/>
            <a:ext cx="2160240" cy="13887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905994" y="3146909"/>
            <a:ext cx="2160240" cy="13887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938497" y="3146909"/>
            <a:ext cx="2160240" cy="138872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pic>
        <p:nvPicPr>
          <p:cNvPr id="30" name="Google Shape;349;p36" descr="http://ufa-room.ru/uploads/ufa/2014/05/uCfVTjl9lpI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33160" y="1298476"/>
            <a:ext cx="2185589" cy="1410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Google Shape;348;p36" descr="http://cs616431.vk.me/v616431013/1efd/cPMnO9zrHeQ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80956" y="3172235"/>
            <a:ext cx="2160240" cy="1363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20855" y="2602721"/>
            <a:ext cx="2880441" cy="532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57" dirty="0">
                <a:latin typeface="Calibri" panose="020F0502020204030204"/>
              </a:rPr>
              <a:t>Мисс УГАТУ</a:t>
            </a:r>
            <a:endParaRPr lang="ru-RU" sz="2857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544878" y="4392194"/>
            <a:ext cx="2880441" cy="532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57" dirty="0">
                <a:latin typeface="Calibri" panose="020F0502020204030204"/>
              </a:rPr>
              <a:t>Мистер УГАТУ</a:t>
            </a:r>
            <a:endParaRPr lang="ru-RU" sz="2857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975691" y="2598245"/>
            <a:ext cx="1983430" cy="532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57" dirty="0">
                <a:latin typeface="Calibri" panose="020F0502020204030204"/>
              </a:rPr>
              <a:t>Экскурсии</a:t>
            </a:r>
            <a:endParaRPr lang="ru-RU" sz="2857" dirty="0"/>
          </a:p>
        </p:txBody>
      </p:sp>
      <p:pic>
        <p:nvPicPr>
          <p:cNvPr id="35" name="Google Shape;351;p36" descr="Кликните на изображении, чтобы открыть следующее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35158" y="1340596"/>
            <a:ext cx="2131076" cy="1368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Прямоугольник 35"/>
          <p:cNvSpPr/>
          <p:nvPr/>
        </p:nvSpPr>
        <p:spPr>
          <a:xfrm>
            <a:off x="5905994" y="4434834"/>
            <a:ext cx="2131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libri" panose="020F0502020204030204"/>
              </a:rPr>
              <a:t>Технический клуб</a:t>
            </a:r>
            <a:endParaRPr lang="ru-RU" sz="2000" dirty="0"/>
          </a:p>
        </p:txBody>
      </p:sp>
      <p:pic>
        <p:nvPicPr>
          <p:cNvPr id="37" name="Google Shape;357;p36" descr="D:\55_квд\тауш и авиа\тауш и авиа\IMG_8629.jpg"/>
          <p:cNvPicPr preferRelativeResize="0"/>
          <p:nvPr/>
        </p:nvPicPr>
        <p:blipFill rotWithShape="1">
          <a:blip r:embed="rId10">
            <a:alphaModFix/>
          </a:blip>
          <a:srcRect l="15804" t="25682"/>
          <a:stretch/>
        </p:blipFill>
        <p:spPr>
          <a:xfrm>
            <a:off x="5935157" y="3541867"/>
            <a:ext cx="1080297" cy="103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Google Shape;342;p36" descr="D:\55_квд\тауш и авиа\тауш и авиа\DSC01922.JPG"/>
          <p:cNvPicPr preferRelativeResize="0"/>
          <p:nvPr/>
        </p:nvPicPr>
        <p:blipFill rotWithShape="1">
          <a:blip r:embed="rId11">
            <a:alphaModFix/>
          </a:blip>
          <a:srcRect b="7672"/>
          <a:stretch/>
        </p:blipFill>
        <p:spPr>
          <a:xfrm>
            <a:off x="7013677" y="3083714"/>
            <a:ext cx="999000" cy="137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Прямоугольник 38"/>
          <p:cNvSpPr/>
          <p:nvPr/>
        </p:nvSpPr>
        <p:spPr>
          <a:xfrm>
            <a:off x="8938497" y="2613707"/>
            <a:ext cx="2160240" cy="532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57" dirty="0">
                <a:latin typeface="Calibri" panose="020F0502020204030204"/>
              </a:rPr>
              <a:t>Авиасалоны</a:t>
            </a:r>
            <a:endParaRPr lang="ru-RU" sz="2857" dirty="0"/>
          </a:p>
        </p:txBody>
      </p:sp>
      <p:pic>
        <p:nvPicPr>
          <p:cNvPr id="40" name="Google Shape;352;p36" descr="Кликните на изображении, чтобы открыть следующее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38497" y="1432268"/>
            <a:ext cx="2158380" cy="122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Прямоугольник 40"/>
          <p:cNvSpPr/>
          <p:nvPr/>
        </p:nvSpPr>
        <p:spPr>
          <a:xfrm>
            <a:off x="8909334" y="4395497"/>
            <a:ext cx="2160240" cy="44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86" dirty="0">
                <a:latin typeface="Calibri" panose="020F0502020204030204"/>
              </a:rPr>
              <a:t>Соревнования</a:t>
            </a:r>
            <a:endParaRPr lang="ru-RU" sz="2286" dirty="0"/>
          </a:p>
        </p:txBody>
      </p:sp>
      <p:pic>
        <p:nvPicPr>
          <p:cNvPr id="42" name="Google Shape;354;p36" descr="Кликните на изображении, чтобы открыть следующее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38497" y="3146910"/>
            <a:ext cx="2158380" cy="1314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699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7B5651A-F2B8-4A93-AA6A-40D298E05C69}"/>
              </a:ext>
            </a:extLst>
          </p:cNvPr>
          <p:cNvGrpSpPr/>
          <p:nvPr/>
        </p:nvGrpSpPr>
        <p:grpSpPr>
          <a:xfrm>
            <a:off x="0" y="132876"/>
            <a:ext cx="12103515" cy="6725124"/>
            <a:chOff x="0" y="746194"/>
            <a:chExt cx="9587905" cy="6111806"/>
          </a:xfrm>
        </p:grpSpPr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0B6B2245-CBB6-4B55-89C2-C15CE2CCE780}"/>
                </a:ext>
              </a:extLst>
            </p:cNvPr>
            <p:cNvCxnSpPr/>
            <p:nvPr/>
          </p:nvCxnSpPr>
          <p:spPr>
            <a:xfrm flipV="1">
              <a:off x="0" y="3429000"/>
              <a:ext cx="4326194" cy="34290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5F88BF61-B9A6-47F3-8D62-AEA2AD252B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07968" y="3429052"/>
              <a:ext cx="971969" cy="73004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4B0A5FA3-2CA3-4EA8-B06B-699181D528EF}"/>
                </a:ext>
              </a:extLst>
            </p:cNvPr>
            <p:cNvCxnSpPr/>
            <p:nvPr/>
          </p:nvCxnSpPr>
          <p:spPr>
            <a:xfrm flipV="1">
              <a:off x="5261711" y="746194"/>
              <a:ext cx="4326194" cy="3429000"/>
            </a:xfrm>
            <a:prstGeom prst="line">
              <a:avLst/>
            </a:prstGeom>
            <a:ln w="38100">
              <a:solidFill>
                <a:srgbClr val="00B05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6744516-E90A-417E-BA05-E9579322FCEA}"/>
              </a:ext>
            </a:extLst>
          </p:cNvPr>
          <p:cNvGrpSpPr/>
          <p:nvPr/>
        </p:nvGrpSpPr>
        <p:grpSpPr>
          <a:xfrm>
            <a:off x="332470" y="81025"/>
            <a:ext cx="728569" cy="797416"/>
            <a:chOff x="465458" y="113435"/>
            <a:chExt cx="1019996" cy="111638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52DC08C-1A6F-4E64-8730-5FEBC50F27F4}"/>
                </a:ext>
              </a:extLst>
            </p:cNvPr>
            <p:cNvSpPr txBox="1"/>
            <p:nvPr/>
          </p:nvSpPr>
          <p:spPr>
            <a:xfrm>
              <a:off x="504479" y="680049"/>
              <a:ext cx="941954" cy="366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9" dirty="0">
                  <a:latin typeface="BwSurco-Regular" panose="00000500000000000000" pitchFamily="50" charset="-52"/>
                </a:rPr>
                <a:t>У</a:t>
              </a:r>
              <a:r>
                <a:rPr lang="ru-RU" sz="651" dirty="0">
                  <a:latin typeface="BwSurco-Regular" panose="00000500000000000000" pitchFamily="50" charset="-52"/>
                </a:rPr>
                <a:t> </a:t>
              </a:r>
              <a:r>
                <a:rPr lang="ru-RU" sz="1099" dirty="0">
                  <a:latin typeface="BwSurco-Regular" panose="00000500000000000000" pitchFamily="50" charset="-52"/>
                </a:rPr>
                <a:t>Г</a:t>
              </a:r>
              <a:r>
                <a:rPr lang="ru-RU" sz="326" dirty="0">
                  <a:latin typeface="BwSurco-Regular" panose="00000500000000000000" pitchFamily="50" charset="-52"/>
                </a:rPr>
                <a:t> </a:t>
              </a:r>
              <a:r>
                <a:rPr lang="ru-RU" sz="1099" dirty="0">
                  <a:latin typeface="BwSurco-Regular" panose="00000500000000000000" pitchFamily="50" charset="-52"/>
                </a:rPr>
                <a:t>А</a:t>
              </a:r>
              <a:r>
                <a:rPr lang="ru-RU" sz="326" dirty="0">
                  <a:latin typeface="BwSurco-Regular" panose="00000500000000000000" pitchFamily="50" charset="-52"/>
                </a:rPr>
                <a:t> </a:t>
              </a:r>
              <a:r>
                <a:rPr lang="ru-RU" sz="1099" dirty="0">
                  <a:latin typeface="BwSurco-Regular" panose="00000500000000000000" pitchFamily="50" charset="-52"/>
                </a:rPr>
                <a:t>Т</a:t>
              </a:r>
              <a:r>
                <a:rPr lang="ru-RU" sz="571" dirty="0">
                  <a:latin typeface="BwSurco-Regular" panose="00000500000000000000" pitchFamily="50" charset="-52"/>
                </a:rPr>
                <a:t> </a:t>
              </a:r>
              <a:r>
                <a:rPr lang="ru-RU" sz="1099" dirty="0">
                  <a:latin typeface="BwSurco-Regular" panose="00000500000000000000" pitchFamily="50" charset="-52"/>
                </a:rPr>
                <a:t>У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A5846F-78A9-4FA5-8764-1F6F4EDFB08F}"/>
                </a:ext>
              </a:extLst>
            </p:cNvPr>
            <p:cNvSpPr txBox="1"/>
            <p:nvPr/>
          </p:nvSpPr>
          <p:spPr>
            <a:xfrm>
              <a:off x="465458" y="916348"/>
              <a:ext cx="1019996" cy="31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5" dirty="0">
                  <a:latin typeface="BwSurco-Regular" panose="00000500000000000000" pitchFamily="50" charset="-52"/>
                </a:rPr>
                <a:t>Уфимский государственный авиационный технический университет</a:t>
              </a:r>
            </a:p>
          </p:txBody>
        </p:sp>
        <p:pic>
          <p:nvPicPr>
            <p:cNvPr id="7" name="Picture 5" descr="D:\Ярлыки\3D\Done\УГАТУ\Новая папка\power point\4\logo.png">
              <a:extLst>
                <a:ext uri="{FF2B5EF4-FFF2-40B4-BE49-F238E27FC236}">
                  <a16:creationId xmlns:a16="http://schemas.microsoft.com/office/drawing/2014/main" id="{52BC4BF6-D4A9-42B9-B948-73D72890C1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5181" y="113435"/>
              <a:ext cx="680551" cy="548421"/>
            </a:xfrm>
            <a:prstGeom prst="rect">
              <a:avLst/>
            </a:prstGeom>
            <a:noFill/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E8F45A1-D149-4C21-9C94-535E0429FB72}"/>
              </a:ext>
            </a:extLst>
          </p:cNvPr>
          <p:cNvGrpSpPr/>
          <p:nvPr/>
        </p:nvGrpSpPr>
        <p:grpSpPr>
          <a:xfrm>
            <a:off x="8891813" y="188801"/>
            <a:ext cx="2939845" cy="1366545"/>
            <a:chOff x="8963032" y="9257"/>
            <a:chExt cx="2939845" cy="1209944"/>
          </a:xfrm>
        </p:grpSpPr>
        <p:sp>
          <p:nvSpPr>
            <p:cNvPr id="9" name="Скругленный прямоугольник 271">
              <a:extLst>
                <a:ext uri="{FF2B5EF4-FFF2-40B4-BE49-F238E27FC236}">
                  <a16:creationId xmlns:a16="http://schemas.microsoft.com/office/drawing/2014/main" id="{7EFD5834-83F4-4D7A-92ED-8C590F52E15D}"/>
                </a:ext>
              </a:extLst>
            </p:cNvPr>
            <p:cNvSpPr/>
            <p:nvPr/>
          </p:nvSpPr>
          <p:spPr>
            <a:xfrm>
              <a:off x="8967785" y="28021"/>
              <a:ext cx="2891745" cy="1191180"/>
            </a:xfrm>
            <a:prstGeom prst="roundRect">
              <a:avLst/>
            </a:prstGeom>
            <a:solidFill>
              <a:srgbClr val="F6E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sp>
          <p:nvSpPr>
            <p:cNvPr id="8" name="Google Shape;208;p27">
              <a:extLst>
                <a:ext uri="{FF2B5EF4-FFF2-40B4-BE49-F238E27FC236}">
                  <a16:creationId xmlns:a16="http://schemas.microsoft.com/office/drawing/2014/main" id="{A763C41A-923B-4500-AD6B-54B9D1D8B683}"/>
                </a:ext>
              </a:extLst>
            </p:cNvPr>
            <p:cNvSpPr txBox="1"/>
            <p:nvPr/>
          </p:nvSpPr>
          <p:spPr>
            <a:xfrm>
              <a:off x="8963032" y="9257"/>
              <a:ext cx="2939845" cy="975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pPr algn="ctr"/>
              <a:r>
                <a:rPr lang="ru-RU" sz="2800" b="1" dirty="0">
                  <a:solidFill>
                    <a:srgbClr val="343AFE"/>
                  </a:solidFill>
                  <a:latin typeface="BwSurco-Regular" panose="00000500000000000000" pitchFamily="50" charset="-52"/>
                  <a:ea typeface="Verdana"/>
                  <a:cs typeface="Verdana"/>
                  <a:sym typeface="Verdana"/>
                </a:rPr>
                <a:t>Бюджет иностранного </a:t>
              </a:r>
            </a:p>
            <a:p>
              <a:pPr algn="ctr"/>
              <a:r>
                <a:rPr lang="ru-RU" sz="2800" b="1" dirty="0">
                  <a:solidFill>
                    <a:srgbClr val="343AFE"/>
                  </a:solidFill>
                  <a:latin typeface="BwSurco-Regular" panose="00000500000000000000" pitchFamily="50" charset="-52"/>
                  <a:ea typeface="Verdana"/>
                  <a:cs typeface="Verdana"/>
                  <a:sym typeface="Verdana"/>
                </a:rPr>
                <a:t>студента </a:t>
              </a:r>
              <a:endParaRPr sz="2800" b="1" dirty="0">
                <a:solidFill>
                  <a:srgbClr val="343AFE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EAED0ED-F09D-41C6-95D5-BB6961F04788}"/>
              </a:ext>
            </a:extLst>
          </p:cNvPr>
          <p:cNvGrpSpPr/>
          <p:nvPr/>
        </p:nvGrpSpPr>
        <p:grpSpPr>
          <a:xfrm>
            <a:off x="1410021" y="1085704"/>
            <a:ext cx="2128824" cy="721357"/>
            <a:chOff x="9510867" y="28021"/>
            <a:chExt cx="2391995" cy="721357"/>
          </a:xfrm>
        </p:grpSpPr>
        <p:sp>
          <p:nvSpPr>
            <p:cNvPr id="11" name="Скругленный прямоугольник 271">
              <a:extLst>
                <a:ext uri="{FF2B5EF4-FFF2-40B4-BE49-F238E27FC236}">
                  <a16:creationId xmlns:a16="http://schemas.microsoft.com/office/drawing/2014/main" id="{04A5F536-2C10-4C9D-8C9B-CB94142C9263}"/>
                </a:ext>
              </a:extLst>
            </p:cNvPr>
            <p:cNvSpPr/>
            <p:nvPr/>
          </p:nvSpPr>
          <p:spPr>
            <a:xfrm>
              <a:off x="9554199" y="28021"/>
              <a:ext cx="2305331" cy="721357"/>
            </a:xfrm>
            <a:prstGeom prst="roundRect">
              <a:avLst/>
            </a:prstGeom>
            <a:solidFill>
              <a:srgbClr val="F6E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sp>
          <p:nvSpPr>
            <p:cNvPr id="12" name="Google Shape;208;p27">
              <a:extLst>
                <a:ext uri="{FF2B5EF4-FFF2-40B4-BE49-F238E27FC236}">
                  <a16:creationId xmlns:a16="http://schemas.microsoft.com/office/drawing/2014/main" id="{09249B96-C92E-42DC-8171-4BA80E88FB2C}"/>
                </a:ext>
              </a:extLst>
            </p:cNvPr>
            <p:cNvSpPr txBox="1"/>
            <p:nvPr/>
          </p:nvSpPr>
          <p:spPr>
            <a:xfrm>
              <a:off x="9510867" y="111109"/>
              <a:ext cx="2391995" cy="555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pPr algn="ctr"/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  <a:latin typeface="BwSurco-Black" panose="00000A00000000000000" pitchFamily="50" charset="-52"/>
                  <a:ea typeface="Verdana"/>
                  <a:cs typeface="Verdana"/>
                  <a:sym typeface="Verdana"/>
                </a:rPr>
                <a:t>Доходы</a:t>
              </a:r>
              <a:r>
                <a:rPr lang="ru-RU" sz="2800" b="1" dirty="0">
                  <a:solidFill>
                    <a:schemeClr val="accent6">
                      <a:lumMod val="50000"/>
                    </a:schemeClr>
                  </a:solidFill>
                  <a:latin typeface="BwSurco-Regular" panose="00000500000000000000" pitchFamily="50" charset="-52"/>
                  <a:ea typeface="Verdana"/>
                  <a:cs typeface="Verdana"/>
                  <a:sym typeface="Verdana"/>
                </a:rPr>
                <a:t> </a:t>
              </a:r>
              <a:endParaRPr sz="2800" b="1" dirty="0">
                <a:solidFill>
                  <a:schemeClr val="accent6">
                    <a:lumMod val="50000"/>
                  </a:schemeClr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685731F-B334-4C27-8657-E45B2DD0029C}"/>
              </a:ext>
            </a:extLst>
          </p:cNvPr>
          <p:cNvGrpSpPr/>
          <p:nvPr/>
        </p:nvGrpSpPr>
        <p:grpSpPr>
          <a:xfrm>
            <a:off x="8000702" y="2570375"/>
            <a:ext cx="2391995" cy="770134"/>
            <a:chOff x="9554199" y="28021"/>
            <a:chExt cx="2391995" cy="770134"/>
          </a:xfrm>
        </p:grpSpPr>
        <p:sp>
          <p:nvSpPr>
            <p:cNvPr id="14" name="Скругленный прямоугольник 271">
              <a:extLst>
                <a:ext uri="{FF2B5EF4-FFF2-40B4-BE49-F238E27FC236}">
                  <a16:creationId xmlns:a16="http://schemas.microsoft.com/office/drawing/2014/main" id="{69F20CDE-4F32-46DE-B2F6-8FCCD824CD50}"/>
                </a:ext>
              </a:extLst>
            </p:cNvPr>
            <p:cNvSpPr/>
            <p:nvPr/>
          </p:nvSpPr>
          <p:spPr>
            <a:xfrm>
              <a:off x="9554199" y="28021"/>
              <a:ext cx="2305331" cy="770134"/>
            </a:xfrm>
            <a:prstGeom prst="roundRect">
              <a:avLst/>
            </a:prstGeom>
            <a:solidFill>
              <a:srgbClr val="F6E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sp>
          <p:nvSpPr>
            <p:cNvPr id="15" name="Google Shape;208;p27">
              <a:extLst>
                <a:ext uri="{FF2B5EF4-FFF2-40B4-BE49-F238E27FC236}">
                  <a16:creationId xmlns:a16="http://schemas.microsoft.com/office/drawing/2014/main" id="{13842B5B-1383-40AE-946A-F885781780F6}"/>
                </a:ext>
              </a:extLst>
            </p:cNvPr>
            <p:cNvSpPr txBox="1"/>
            <p:nvPr/>
          </p:nvSpPr>
          <p:spPr>
            <a:xfrm>
              <a:off x="9554199" y="166775"/>
              <a:ext cx="2391995" cy="5060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pPr algn="ctr"/>
              <a:r>
                <a:rPr lang="ru-RU" sz="2800" b="1" dirty="0">
                  <a:solidFill>
                    <a:srgbClr val="C00000"/>
                  </a:solidFill>
                  <a:latin typeface="BwSurco-Black" panose="00000A00000000000000" pitchFamily="50" charset="-52"/>
                  <a:ea typeface="Verdana"/>
                  <a:cs typeface="Verdana"/>
                  <a:sym typeface="Verdana"/>
                </a:rPr>
                <a:t>Расходы </a:t>
              </a:r>
              <a:endParaRPr sz="2800" b="1" dirty="0">
                <a:solidFill>
                  <a:srgbClr val="C00000"/>
                </a:solidFill>
                <a:latin typeface="BwSurco-Black" panose="00000A00000000000000" pitchFamily="50" charset="-52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7" name="Скругленный прямоугольник 271">
            <a:extLst>
              <a:ext uri="{FF2B5EF4-FFF2-40B4-BE49-F238E27FC236}">
                <a16:creationId xmlns:a16="http://schemas.microsoft.com/office/drawing/2014/main" id="{A968DB54-4056-473D-9B90-256CBBF0AA58}"/>
              </a:ext>
            </a:extLst>
          </p:cNvPr>
          <p:cNvSpPr/>
          <p:nvPr/>
        </p:nvSpPr>
        <p:spPr>
          <a:xfrm>
            <a:off x="88485" y="2042150"/>
            <a:ext cx="5926037" cy="2028404"/>
          </a:xfrm>
          <a:prstGeom prst="roundRect">
            <a:avLst/>
          </a:prstGeom>
          <a:solidFill>
            <a:srgbClr val="F6E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19" name="Google Shape;208;p27">
            <a:extLst>
              <a:ext uri="{FF2B5EF4-FFF2-40B4-BE49-F238E27FC236}">
                <a16:creationId xmlns:a16="http://schemas.microsoft.com/office/drawing/2014/main" id="{F7C5C0EB-60D0-4145-BE48-B26FCAC0D8A3}"/>
              </a:ext>
            </a:extLst>
          </p:cNvPr>
          <p:cNvSpPr txBox="1"/>
          <p:nvPr/>
        </p:nvSpPr>
        <p:spPr>
          <a:xfrm>
            <a:off x="88485" y="2032265"/>
            <a:ext cx="6204157" cy="2028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стипендия ВУЗа (до 15 000 руб.)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стипендия Правительства РФ (до 5 000 руб.)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трудоустройство (от 15 000 руб.)</a:t>
            </a:r>
          </a:p>
          <a:p>
            <a:pPr marL="285750" indent="-285750">
              <a:lnSpc>
                <a:spcPct val="150000"/>
              </a:lnSpc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материальная помощь (до 15 000 руб.)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sz="2000" b="1" dirty="0">
              <a:solidFill>
                <a:schemeClr val="accent6">
                  <a:lumMod val="75000"/>
                </a:schemeClr>
              </a:solidFill>
              <a:latin typeface="BwSurco-Regular" panose="00000500000000000000" pitchFamily="50" charset="-52"/>
              <a:ea typeface="Verdana"/>
              <a:cs typeface="Verdana"/>
              <a:sym typeface="Verdana"/>
            </a:endParaRPr>
          </a:p>
        </p:txBody>
      </p:sp>
      <p:sp>
        <p:nvSpPr>
          <p:cNvPr id="21" name="Скругленный прямоугольник 271">
            <a:extLst>
              <a:ext uri="{FF2B5EF4-FFF2-40B4-BE49-F238E27FC236}">
                <a16:creationId xmlns:a16="http://schemas.microsoft.com/office/drawing/2014/main" id="{F26379F0-2DC0-48CF-A068-AD3355E733B2}"/>
              </a:ext>
            </a:extLst>
          </p:cNvPr>
          <p:cNvSpPr/>
          <p:nvPr/>
        </p:nvSpPr>
        <p:spPr>
          <a:xfrm>
            <a:off x="6233681" y="3479262"/>
            <a:ext cx="5792998" cy="3138606"/>
          </a:xfrm>
          <a:prstGeom prst="roundRect">
            <a:avLst/>
          </a:prstGeom>
          <a:solidFill>
            <a:srgbClr val="F6E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22" name="Google Shape;208;p27">
            <a:extLst>
              <a:ext uri="{FF2B5EF4-FFF2-40B4-BE49-F238E27FC236}">
                <a16:creationId xmlns:a16="http://schemas.microsoft.com/office/drawing/2014/main" id="{37BF36F5-DFF9-4979-B857-ED5535B519B2}"/>
              </a:ext>
            </a:extLst>
          </p:cNvPr>
          <p:cNvSpPr txBox="1"/>
          <p:nvPr/>
        </p:nvSpPr>
        <p:spPr>
          <a:xfrm>
            <a:off x="6291742" y="3655745"/>
            <a:ext cx="5734936" cy="2204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анализ ПЦР </a:t>
            </a:r>
            <a:r>
              <a:rPr lang="ru-RU" sz="2000" b="1" u="sng" dirty="0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по приезду</a:t>
            </a:r>
            <a:r>
              <a:rPr lang="ru-RU" sz="2000" b="1" dirty="0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 (1 500 руб.)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страховой полис ДМС (3 500 руб. в год)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питание (от 450 руб./день)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проживание в общежитии (900 руб./мес.)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транспорт (от 60 руб./день)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сотовая связь (от 250 руб./</a:t>
            </a:r>
            <a:r>
              <a:rPr lang="ru-RU" sz="2000" b="1" dirty="0" err="1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мес</a:t>
            </a:r>
            <a:r>
              <a:rPr lang="ru-RU" sz="2000" b="1" dirty="0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)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бытовые расходы (от 1 000 руб./в неделю)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2000" b="1" dirty="0">
              <a:solidFill>
                <a:srgbClr val="C00000"/>
              </a:solidFill>
              <a:latin typeface="BwSurco-Regular" panose="00000500000000000000" pitchFamily="50" charset="-52"/>
              <a:ea typeface="Verdana"/>
              <a:cs typeface="Verdana"/>
              <a:sym typeface="Verdan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sz="2000" b="1" dirty="0">
              <a:solidFill>
                <a:schemeClr val="accent6">
                  <a:lumMod val="75000"/>
                </a:schemeClr>
              </a:solidFill>
              <a:latin typeface="BwSurco-Regular" panose="00000500000000000000" pitchFamily="50" charset="-52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8932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9E4153-12D0-4C06-BF3B-F3095FB37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17"/>
            <a:ext cx="12192000" cy="6852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D0D13E-4D98-475F-A224-7C9F25DEB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" y="0"/>
            <a:ext cx="1217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946EB2-7730-4AD9-84DB-BBBDC1216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" y="0"/>
            <a:ext cx="1217556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094A72-9EE5-4F91-9A94-C6BD36CC1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" y="0"/>
            <a:ext cx="1216237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00BBCF4-4C98-4626-A464-4979E5007D3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1"/>
            <a:chExt cx="12192000" cy="6858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545BD38-64F1-49A3-876D-EBD891B65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1920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2722EB-416A-4235-A8E7-8F9570B8B1F0}"/>
                </a:ext>
              </a:extLst>
            </p:cNvPr>
            <p:cNvSpPr txBox="1"/>
            <p:nvPr/>
          </p:nvSpPr>
          <p:spPr>
            <a:xfrm>
              <a:off x="4968366" y="3707858"/>
              <a:ext cx="7223634" cy="2955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ru-RU" sz="32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Иностранные граждане проходят</a:t>
              </a: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ru-RU" sz="32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вступительные испытания УГАТУ </a:t>
              </a:r>
              <a:br>
                <a:rPr lang="en-US" sz="32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32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форме </a:t>
              </a:r>
              <a:r>
                <a:rPr lang="ru-RU" sz="3200" b="1" u="sng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тестирования</a:t>
              </a:r>
              <a:r>
                <a:rPr lang="ru-RU" sz="32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US" sz="32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32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3200" b="1" kern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дистанционном формате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AFD02CC-EE68-4BD2-B691-291939804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9472" y="194396"/>
              <a:ext cx="6553200" cy="2867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678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70B163-82CF-4FC5-B93C-3E8D78698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7" y="0"/>
            <a:ext cx="12131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7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ugatu.su/static/New_files_ugatu/images/redesign/university-map/3d.jpg"/>
          <p:cNvPicPr>
            <a:picLocks noChangeAspect="1" noChangeArrowheads="1"/>
          </p:cNvPicPr>
          <p:nvPr/>
        </p:nvPicPr>
        <p:blipFill rotWithShape="1"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12" y="-25363"/>
            <a:ext cx="12209471" cy="68956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Овал 182"/>
          <p:cNvSpPr/>
          <p:nvPr/>
        </p:nvSpPr>
        <p:spPr>
          <a:xfrm>
            <a:off x="2886311" y="3968164"/>
            <a:ext cx="2576714" cy="2028284"/>
          </a:xfrm>
          <a:prstGeom prst="ellipse">
            <a:avLst/>
          </a:prstGeom>
          <a:noFill/>
          <a:ln w="63500">
            <a:solidFill>
              <a:srgbClr val="343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D6580E-5422-4A9F-9AE3-7B9AF72C52AC}"/>
              </a:ext>
            </a:extLst>
          </p:cNvPr>
          <p:cNvSpPr txBox="1"/>
          <p:nvPr/>
        </p:nvSpPr>
        <p:spPr>
          <a:xfrm>
            <a:off x="391105" y="486334"/>
            <a:ext cx="950231" cy="2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99" dirty="0">
                <a:latin typeface="BwSurco-Bold" pitchFamily="50" charset="-52"/>
              </a:rPr>
              <a:t>У</a:t>
            </a:r>
            <a:r>
              <a:rPr lang="ru-RU" sz="651" dirty="0">
                <a:latin typeface="BwSurco-Bold" pitchFamily="50" charset="-52"/>
              </a:rPr>
              <a:t> </a:t>
            </a:r>
            <a:r>
              <a:rPr lang="ru-RU" sz="1099" dirty="0">
                <a:latin typeface="BwSurco-Bold" pitchFamily="50" charset="-52"/>
              </a:rPr>
              <a:t>Г</a:t>
            </a:r>
            <a:r>
              <a:rPr lang="ru-RU" sz="326" dirty="0">
                <a:latin typeface="BwSurco-Bold" pitchFamily="50" charset="-52"/>
              </a:rPr>
              <a:t> </a:t>
            </a:r>
            <a:r>
              <a:rPr lang="ru-RU" sz="1099" dirty="0">
                <a:latin typeface="BwSurco-Bold" pitchFamily="50" charset="-52"/>
              </a:rPr>
              <a:t>А</a:t>
            </a:r>
            <a:r>
              <a:rPr lang="ru-RU" sz="326" dirty="0">
                <a:latin typeface="BwSurco-Bold" pitchFamily="50" charset="-52"/>
              </a:rPr>
              <a:t> </a:t>
            </a:r>
            <a:r>
              <a:rPr lang="ru-RU" sz="1099" dirty="0">
                <a:latin typeface="BwSurco-Bold" pitchFamily="50" charset="-52"/>
              </a:rPr>
              <a:t>Т</a:t>
            </a:r>
            <a:r>
              <a:rPr lang="ru-RU" sz="571" dirty="0">
                <a:latin typeface="BwSurco-Bold" pitchFamily="50" charset="-52"/>
              </a:rPr>
              <a:t> </a:t>
            </a:r>
            <a:r>
              <a:rPr lang="ru-RU" sz="1099" dirty="0">
                <a:latin typeface="BwSurco-Bold" pitchFamily="50" charset="-52"/>
              </a:rPr>
              <a:t>У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C7B9DA-8CFA-4F0F-ACD2-EA987A739816}"/>
              </a:ext>
            </a:extLst>
          </p:cNvPr>
          <p:cNvSpPr txBox="1"/>
          <p:nvPr/>
        </p:nvSpPr>
        <p:spPr>
          <a:xfrm>
            <a:off x="335360" y="659705"/>
            <a:ext cx="728569" cy="22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5" dirty="0">
                <a:latin typeface="BwSurco-Regular" pitchFamily="50" charset="-52"/>
              </a:rPr>
              <a:t>Уфимский государственный авиационный технический университет</a:t>
            </a:r>
          </a:p>
        </p:txBody>
      </p:sp>
      <p:pic>
        <p:nvPicPr>
          <p:cNvPr id="35" name="Picture 5" descr="D:\Ярлыки\3D\Done\УГАТУ\Новая папка\power point\4\logo.png">
            <a:extLst>
              <a:ext uri="{FF2B5EF4-FFF2-40B4-BE49-F238E27FC236}">
                <a16:creationId xmlns:a16="http://schemas.microsoft.com/office/drawing/2014/main" id="{261FE080-1AAE-4663-9909-7501EF4D9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701" y="81026"/>
            <a:ext cx="486108" cy="391729"/>
          </a:xfrm>
          <a:prstGeom prst="rect">
            <a:avLst/>
          </a:prstGeom>
          <a:noFill/>
        </p:spPr>
      </p:pic>
      <p:pic>
        <p:nvPicPr>
          <p:cNvPr id="11" name="Picture 4" descr="D:\Ярлыки\3D\Done\УГАТУ\Новая папка\power point\3\patter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50500" y="5829314"/>
            <a:ext cx="858159" cy="1028686"/>
          </a:xfrm>
          <a:prstGeom prst="rect">
            <a:avLst/>
          </a:prstGeom>
          <a:noFill/>
        </p:spPr>
      </p:pic>
      <p:sp>
        <p:nvSpPr>
          <p:cNvPr id="77" name="Freeform 97">
            <a:extLst>
              <a:ext uri="{FF2B5EF4-FFF2-40B4-BE49-F238E27FC236}">
                <a16:creationId xmlns:a16="http://schemas.microsoft.com/office/drawing/2014/main" id="{462F21EB-CD0E-5C4F-9C7D-26BCB9EDD19B}"/>
              </a:ext>
            </a:extLst>
          </p:cNvPr>
          <p:cNvSpPr/>
          <p:nvPr/>
        </p:nvSpPr>
        <p:spPr>
          <a:xfrm>
            <a:off x="358192" y="1738507"/>
            <a:ext cx="10818884" cy="4738433"/>
          </a:xfrm>
          <a:custGeom>
            <a:avLst/>
            <a:gdLst>
              <a:gd name="connsiteX0" fmla="*/ 10405199 w 10612478"/>
              <a:gd name="connsiteY0" fmla="*/ 0 h 4995441"/>
              <a:gd name="connsiteX1" fmla="*/ 10612478 w 10612478"/>
              <a:gd name="connsiteY1" fmla="*/ 354022 h 4995441"/>
              <a:gd name="connsiteX2" fmla="*/ 10530876 w 10612478"/>
              <a:gd name="connsiteY2" fmla="*/ 430514 h 4995441"/>
              <a:gd name="connsiteX3" fmla="*/ 9092015 w 10612478"/>
              <a:gd name="connsiteY3" fmla="*/ 1629672 h 4995441"/>
              <a:gd name="connsiteX4" fmla="*/ 8240374 w 10612478"/>
              <a:gd name="connsiteY4" fmla="*/ 2072165 h 4995441"/>
              <a:gd name="connsiteX5" fmla="*/ 7299030 w 10612478"/>
              <a:gd name="connsiteY5" fmla="*/ 2290364 h 4995441"/>
              <a:gd name="connsiteX6" fmla="*/ 7065280 w 10612478"/>
              <a:gd name="connsiteY6" fmla="*/ 2298890 h 4995441"/>
              <a:gd name="connsiteX7" fmla="*/ 5704975 w 10612478"/>
              <a:gd name="connsiteY7" fmla="*/ 2112719 h 4995441"/>
              <a:gd name="connsiteX8" fmla="*/ 4401178 w 10612478"/>
              <a:gd name="connsiteY8" fmla="*/ 1929434 h 4995441"/>
              <a:gd name="connsiteX9" fmla="*/ 3592867 w 10612478"/>
              <a:gd name="connsiteY9" fmla="*/ 2021765 h 4995441"/>
              <a:gd name="connsiteX10" fmla="*/ 2826057 w 10612478"/>
              <a:gd name="connsiteY10" fmla="*/ 2292333 h 4995441"/>
              <a:gd name="connsiteX11" fmla="*/ 1519418 w 10612478"/>
              <a:gd name="connsiteY11" fmla="*/ 3243775 h 4995441"/>
              <a:gd name="connsiteX12" fmla="*/ 1036615 w 10612478"/>
              <a:gd name="connsiteY12" fmla="*/ 3838983 h 4995441"/>
              <a:gd name="connsiteX13" fmla="*/ 668883 w 10612478"/>
              <a:gd name="connsiteY13" fmla="*/ 4468781 h 4995441"/>
              <a:gd name="connsiteX14" fmla="*/ 544773 w 10612478"/>
              <a:gd name="connsiteY14" fmla="*/ 4734877 h 4995441"/>
              <a:gd name="connsiteX15" fmla="*/ 436367 w 10612478"/>
              <a:gd name="connsiteY15" fmla="*/ 4995441 h 4995441"/>
              <a:gd name="connsiteX16" fmla="*/ 0 w 10612478"/>
              <a:gd name="connsiteY16" fmla="*/ 4995441 h 4995441"/>
              <a:gd name="connsiteX17" fmla="*/ 84861 w 10612478"/>
              <a:gd name="connsiteY17" fmla="*/ 4790634 h 4995441"/>
              <a:gd name="connsiteX18" fmla="*/ 337620 w 10612478"/>
              <a:gd name="connsiteY18" fmla="*/ 4262374 h 4995441"/>
              <a:gd name="connsiteX19" fmla="*/ 766712 w 10612478"/>
              <a:gd name="connsiteY19" fmla="*/ 3554438 h 4995441"/>
              <a:gd name="connsiteX20" fmla="*/ 1293226 w 10612478"/>
              <a:gd name="connsiteY20" fmla="*/ 2907912 h 4995441"/>
              <a:gd name="connsiteX21" fmla="*/ 1930434 w 10612478"/>
              <a:gd name="connsiteY21" fmla="*/ 2347833 h 4995441"/>
              <a:gd name="connsiteX22" fmla="*/ 2663867 w 10612478"/>
              <a:gd name="connsiteY22" fmla="*/ 1909738 h 4995441"/>
              <a:gd name="connsiteX23" fmla="*/ 3469019 w 10612478"/>
              <a:gd name="connsiteY23" fmla="*/ 1625543 h 4995441"/>
              <a:gd name="connsiteX24" fmla="*/ 4321246 w 10612478"/>
              <a:gd name="connsiteY24" fmla="*/ 1528276 h 4995441"/>
              <a:gd name="connsiteX25" fmla="*/ 5660810 w 10612478"/>
              <a:gd name="connsiteY25" fmla="*/ 1715392 h 4995441"/>
              <a:gd name="connsiteX26" fmla="*/ 6436152 w 10612478"/>
              <a:gd name="connsiteY26" fmla="*/ 1857475 h 4995441"/>
              <a:gd name="connsiteX27" fmla="*/ 7203864 w 10612478"/>
              <a:gd name="connsiteY27" fmla="*/ 1889610 h 4995441"/>
              <a:gd name="connsiteX28" fmla="*/ 8091837 w 10612478"/>
              <a:gd name="connsiteY28" fmla="*/ 1683472 h 4995441"/>
              <a:gd name="connsiteX29" fmla="*/ 8905293 w 10612478"/>
              <a:gd name="connsiteY29" fmla="*/ 1260702 h 4995441"/>
              <a:gd name="connsiteX30" fmla="*/ 10314231 w 10612478"/>
              <a:gd name="connsiteY30" fmla="*/ 85234 h 499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12478" h="4995441">
                <a:moveTo>
                  <a:pt x="10405199" y="0"/>
                </a:moveTo>
                <a:lnTo>
                  <a:pt x="10612478" y="354022"/>
                </a:lnTo>
                <a:lnTo>
                  <a:pt x="10530876" y="430514"/>
                </a:lnTo>
                <a:cubicBezTo>
                  <a:pt x="10083955" y="849318"/>
                  <a:pt x="9621892" y="1282395"/>
                  <a:pt x="9092015" y="1629672"/>
                </a:cubicBezTo>
                <a:cubicBezTo>
                  <a:pt x="8810241" y="1814251"/>
                  <a:pt x="8523705" y="1963107"/>
                  <a:pt x="8240374" y="2072165"/>
                </a:cubicBezTo>
                <a:cubicBezTo>
                  <a:pt x="7923780" y="2193932"/>
                  <a:pt x="7607072" y="2267349"/>
                  <a:pt x="7299030" y="2290364"/>
                </a:cubicBezTo>
                <a:cubicBezTo>
                  <a:pt x="7220993" y="2296218"/>
                  <a:pt x="7143046" y="2298890"/>
                  <a:pt x="7065280" y="2298890"/>
                </a:cubicBezTo>
                <a:cubicBezTo>
                  <a:pt x="6604097" y="2298890"/>
                  <a:pt x="6148104" y="2204454"/>
                  <a:pt x="5704975" y="2112719"/>
                </a:cubicBezTo>
                <a:cubicBezTo>
                  <a:pt x="5278456" y="2024435"/>
                  <a:pt x="4837267" y="1933131"/>
                  <a:pt x="4401178" y="1929434"/>
                </a:cubicBezTo>
                <a:cubicBezTo>
                  <a:pt x="4134435" y="1927195"/>
                  <a:pt x="3862455" y="1958224"/>
                  <a:pt x="3592867" y="2021765"/>
                </a:cubicBezTo>
                <a:cubicBezTo>
                  <a:pt x="3330908" y="2083894"/>
                  <a:pt x="3074252" y="2174459"/>
                  <a:pt x="2826057" y="2292333"/>
                </a:cubicBezTo>
                <a:cubicBezTo>
                  <a:pt x="2347633" y="2518976"/>
                  <a:pt x="1895725" y="2848148"/>
                  <a:pt x="1519418" y="3243775"/>
                </a:cubicBezTo>
                <a:cubicBezTo>
                  <a:pt x="1339669" y="3432644"/>
                  <a:pt x="1181745" y="3627368"/>
                  <a:pt x="1036615" y="3838983"/>
                </a:cubicBezTo>
                <a:cubicBezTo>
                  <a:pt x="902160" y="4035002"/>
                  <a:pt x="781877" y="4241004"/>
                  <a:pt x="668883" y="4468781"/>
                </a:cubicBezTo>
                <a:cubicBezTo>
                  <a:pt x="625457" y="4556282"/>
                  <a:pt x="584143" y="4645230"/>
                  <a:pt x="544773" y="4734877"/>
                </a:cubicBezTo>
                <a:lnTo>
                  <a:pt x="436367" y="4995441"/>
                </a:lnTo>
                <a:lnTo>
                  <a:pt x="0" y="4995441"/>
                </a:lnTo>
                <a:lnTo>
                  <a:pt x="84861" y="4790634"/>
                </a:lnTo>
                <a:cubicBezTo>
                  <a:pt x="164798" y="4606798"/>
                  <a:pt x="248847" y="4431213"/>
                  <a:pt x="337620" y="4262374"/>
                </a:cubicBezTo>
                <a:cubicBezTo>
                  <a:pt x="469908" y="4010746"/>
                  <a:pt x="614271" y="3772555"/>
                  <a:pt x="766712" y="3554438"/>
                </a:cubicBezTo>
                <a:cubicBezTo>
                  <a:pt x="928142" y="3323155"/>
                  <a:pt x="1104164" y="3107007"/>
                  <a:pt x="1293226" y="2907912"/>
                </a:cubicBezTo>
                <a:cubicBezTo>
                  <a:pt x="1491831" y="2699751"/>
                  <a:pt x="1705014" y="2512379"/>
                  <a:pt x="1930434" y="2347833"/>
                </a:cubicBezTo>
                <a:cubicBezTo>
                  <a:pt x="2164004" y="2177033"/>
                  <a:pt x="2409377" y="2030469"/>
                  <a:pt x="2663867" y="1909738"/>
                </a:cubicBezTo>
                <a:cubicBezTo>
                  <a:pt x="2924473" y="1785929"/>
                  <a:pt x="3193970" y="1690803"/>
                  <a:pt x="3469019" y="1625543"/>
                </a:cubicBezTo>
                <a:cubicBezTo>
                  <a:pt x="3753049" y="1558603"/>
                  <a:pt x="4039788" y="1525902"/>
                  <a:pt x="4321246" y="1528276"/>
                </a:cubicBezTo>
                <a:cubicBezTo>
                  <a:pt x="4775365" y="1532135"/>
                  <a:pt x="5225490" y="1625408"/>
                  <a:pt x="5660810" y="1715392"/>
                </a:cubicBezTo>
                <a:cubicBezTo>
                  <a:pt x="5915233" y="1768033"/>
                  <a:pt x="6178299" y="1822480"/>
                  <a:pt x="6436152" y="1857475"/>
                </a:cubicBezTo>
                <a:cubicBezTo>
                  <a:pt x="6722372" y="1896328"/>
                  <a:pt x="6973499" y="1906823"/>
                  <a:pt x="7203864" y="1889610"/>
                </a:cubicBezTo>
                <a:cubicBezTo>
                  <a:pt x="7493785" y="1868024"/>
                  <a:pt x="7792529" y="1798575"/>
                  <a:pt x="8091837" y="1683472"/>
                </a:cubicBezTo>
                <a:cubicBezTo>
                  <a:pt x="8361989" y="1579595"/>
                  <a:pt x="8635706" y="1437349"/>
                  <a:pt x="8905293" y="1260702"/>
                </a:cubicBezTo>
                <a:cubicBezTo>
                  <a:pt x="9419442" y="923868"/>
                  <a:pt x="9874328" y="497536"/>
                  <a:pt x="10314231" y="8523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22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78" name="Freeform 95">
            <a:extLst>
              <a:ext uri="{FF2B5EF4-FFF2-40B4-BE49-F238E27FC236}">
                <a16:creationId xmlns:a16="http://schemas.microsoft.com/office/drawing/2014/main" id="{5854848B-88FC-8448-B6A1-DCEC0BC4FAB6}"/>
              </a:ext>
            </a:extLst>
          </p:cNvPr>
          <p:cNvSpPr/>
          <p:nvPr/>
        </p:nvSpPr>
        <p:spPr>
          <a:xfrm>
            <a:off x="449090" y="1979182"/>
            <a:ext cx="10275996" cy="4423940"/>
          </a:xfrm>
          <a:custGeom>
            <a:avLst/>
            <a:gdLst>
              <a:gd name="connsiteX0" fmla="*/ 10254583 w 10336117"/>
              <a:gd name="connsiteY0" fmla="*/ 0 h 4807247"/>
              <a:gd name="connsiteX1" fmla="*/ 10336117 w 10336117"/>
              <a:gd name="connsiteY1" fmla="*/ 139278 h 4807247"/>
              <a:gd name="connsiteX2" fmla="*/ 8912264 w 10336117"/>
              <a:gd name="connsiteY2" fmla="*/ 1326456 h 4807247"/>
              <a:gd name="connsiteX3" fmla="*/ 7165047 w 10336117"/>
              <a:gd name="connsiteY3" fmla="*/ 1971310 h 4807247"/>
              <a:gd name="connsiteX4" fmla="*/ 4274709 w 10336117"/>
              <a:gd name="connsiteY4" fmla="*/ 1610218 h 4807247"/>
              <a:gd name="connsiteX5" fmla="*/ 1319785 w 10336117"/>
              <a:gd name="connsiteY5" fmla="*/ 2957260 h 4807247"/>
              <a:gd name="connsiteX6" fmla="*/ 255082 w 10336117"/>
              <a:gd name="connsiteY6" fmla="*/ 4639183 h 4807247"/>
              <a:gd name="connsiteX7" fmla="*/ 189451 w 10336117"/>
              <a:gd name="connsiteY7" fmla="*/ 4807247 h 4807247"/>
              <a:gd name="connsiteX8" fmla="*/ 0 w 10336117"/>
              <a:gd name="connsiteY8" fmla="*/ 4807247 h 4807247"/>
              <a:gd name="connsiteX9" fmla="*/ 82159 w 10336117"/>
              <a:gd name="connsiteY9" fmla="*/ 4600546 h 4807247"/>
              <a:gd name="connsiteX10" fmla="*/ 1238160 w 10336117"/>
              <a:gd name="connsiteY10" fmla="*/ 2818010 h 4807247"/>
              <a:gd name="connsiteX11" fmla="*/ 4193151 w 10336117"/>
              <a:gd name="connsiteY11" fmla="*/ 1470968 h 4807247"/>
              <a:gd name="connsiteX12" fmla="*/ 7083398 w 10336117"/>
              <a:gd name="connsiteY12" fmla="*/ 1832032 h 4807247"/>
              <a:gd name="connsiteX13" fmla="*/ 8830593 w 10336117"/>
              <a:gd name="connsiteY13" fmla="*/ 1187178 h 4807247"/>
              <a:gd name="connsiteX14" fmla="*/ 10254583 w 10336117"/>
              <a:gd name="connsiteY14" fmla="*/ 0 h 480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336117" h="4807247">
                <a:moveTo>
                  <a:pt x="10254583" y="0"/>
                </a:moveTo>
                <a:lnTo>
                  <a:pt x="10336117" y="139278"/>
                </a:lnTo>
                <a:cubicBezTo>
                  <a:pt x="9885925" y="561212"/>
                  <a:pt x="9432753" y="985520"/>
                  <a:pt x="8912264" y="1326456"/>
                </a:cubicBezTo>
                <a:cubicBezTo>
                  <a:pt x="8391775" y="1667391"/>
                  <a:pt x="7795054" y="1924119"/>
                  <a:pt x="7165047" y="1971310"/>
                </a:cubicBezTo>
                <a:cubicBezTo>
                  <a:pt x="6193281" y="2043942"/>
                  <a:pt x="5249318" y="1618501"/>
                  <a:pt x="4274709" y="1610218"/>
                </a:cubicBezTo>
                <a:cubicBezTo>
                  <a:pt x="3149330" y="1600667"/>
                  <a:pt x="2075041" y="2163335"/>
                  <a:pt x="1319785" y="2957260"/>
                </a:cubicBezTo>
                <a:cubicBezTo>
                  <a:pt x="824149" y="3478274"/>
                  <a:pt x="506368" y="4030928"/>
                  <a:pt x="255082" y="4639183"/>
                </a:cubicBezTo>
                <a:lnTo>
                  <a:pt x="189451" y="4807247"/>
                </a:lnTo>
                <a:lnTo>
                  <a:pt x="0" y="4807247"/>
                </a:lnTo>
                <a:lnTo>
                  <a:pt x="82159" y="4600546"/>
                </a:lnTo>
                <a:cubicBezTo>
                  <a:pt x="370637" y="3951250"/>
                  <a:pt x="742509" y="3338918"/>
                  <a:pt x="1238160" y="2818010"/>
                </a:cubicBezTo>
                <a:cubicBezTo>
                  <a:pt x="1993438" y="2024247"/>
                  <a:pt x="3067726" y="1461389"/>
                  <a:pt x="4193151" y="1470968"/>
                </a:cubicBezTo>
                <a:cubicBezTo>
                  <a:pt x="5167761" y="1479251"/>
                  <a:pt x="6111746" y="1904692"/>
                  <a:pt x="7083398" y="1832032"/>
                </a:cubicBezTo>
                <a:cubicBezTo>
                  <a:pt x="7713406" y="1784949"/>
                  <a:pt x="8310105" y="1528276"/>
                  <a:pt x="8830593" y="1187178"/>
                </a:cubicBezTo>
                <a:cubicBezTo>
                  <a:pt x="9351084" y="846081"/>
                  <a:pt x="9804254" y="421880"/>
                  <a:pt x="10254583" y="0"/>
                </a:cubicBezTo>
                <a:close/>
              </a:path>
            </a:pathLst>
          </a:custGeom>
          <a:solidFill>
            <a:srgbClr val="0070C0"/>
          </a:solidFill>
          <a:ln w="22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00"/>
          </a:p>
        </p:txBody>
      </p:sp>
      <p:sp>
        <p:nvSpPr>
          <p:cNvPr id="7" name="Овал 6"/>
          <p:cNvSpPr/>
          <p:nvPr/>
        </p:nvSpPr>
        <p:spPr>
          <a:xfrm>
            <a:off x="161522" y="5787536"/>
            <a:ext cx="1070464" cy="1070464"/>
          </a:xfrm>
          <a:prstGeom prst="ellipse">
            <a:avLst/>
          </a:prstGeom>
          <a:solidFill>
            <a:srgbClr val="343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161" name="Овал 160"/>
          <p:cNvSpPr/>
          <p:nvPr/>
        </p:nvSpPr>
        <p:spPr>
          <a:xfrm>
            <a:off x="271984" y="5897997"/>
            <a:ext cx="849541" cy="8495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9" name="TextBox 8"/>
          <p:cNvSpPr txBox="1"/>
          <p:nvPr/>
        </p:nvSpPr>
        <p:spPr>
          <a:xfrm>
            <a:off x="195838" y="6081769"/>
            <a:ext cx="998991" cy="532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57" dirty="0"/>
              <a:t>1932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23683" y="5123442"/>
            <a:ext cx="923651" cy="532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57" dirty="0">
                <a:solidFill>
                  <a:schemeClr val="bg1"/>
                </a:solidFill>
              </a:rPr>
              <a:t>УАИ</a:t>
            </a:r>
          </a:p>
        </p:txBody>
      </p:sp>
      <p:grpSp>
        <p:nvGrpSpPr>
          <p:cNvPr id="162" name="Группа 161"/>
          <p:cNvGrpSpPr/>
          <p:nvPr/>
        </p:nvGrpSpPr>
        <p:grpSpPr>
          <a:xfrm>
            <a:off x="2434322" y="3121882"/>
            <a:ext cx="1070464" cy="1070464"/>
            <a:chOff x="226131" y="8102550"/>
            <a:chExt cx="1498650" cy="1498650"/>
          </a:xfrm>
        </p:grpSpPr>
        <p:sp>
          <p:nvSpPr>
            <p:cNvPr id="163" name="Овал 162"/>
            <p:cNvSpPr/>
            <p:nvPr/>
          </p:nvSpPr>
          <p:spPr>
            <a:xfrm>
              <a:off x="226131" y="8102550"/>
              <a:ext cx="1498650" cy="149865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64" name="Овал 163"/>
            <p:cNvSpPr/>
            <p:nvPr/>
          </p:nvSpPr>
          <p:spPr>
            <a:xfrm>
              <a:off x="380777" y="8257196"/>
              <a:ext cx="1189358" cy="11893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12454" y="8509126"/>
              <a:ext cx="1398588" cy="744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57" dirty="0"/>
                <a:t>1982</a:t>
              </a:r>
            </a:p>
          </p:txBody>
        </p:sp>
      </p:grpSp>
      <p:pic>
        <p:nvPicPr>
          <p:cNvPr id="166" name="Google Shape;183;p26" descr="http://ufatut.ru/uploads/images/00/03/90/2011/05/01/de0f9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4044" y="3931936"/>
            <a:ext cx="2759844" cy="2120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0" name="Группа 169"/>
          <p:cNvGrpSpPr/>
          <p:nvPr/>
        </p:nvGrpSpPr>
        <p:grpSpPr>
          <a:xfrm>
            <a:off x="5795561" y="2794839"/>
            <a:ext cx="1070464" cy="1070464"/>
            <a:chOff x="226131" y="8102550"/>
            <a:chExt cx="1498650" cy="1498650"/>
          </a:xfrm>
        </p:grpSpPr>
        <p:sp>
          <p:nvSpPr>
            <p:cNvPr id="171" name="Овал 170"/>
            <p:cNvSpPr/>
            <p:nvPr/>
          </p:nvSpPr>
          <p:spPr>
            <a:xfrm>
              <a:off x="226131" y="8102550"/>
              <a:ext cx="1498650" cy="149865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380777" y="8257196"/>
              <a:ext cx="1189358" cy="11893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274173" y="8514476"/>
              <a:ext cx="1398588" cy="744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57" dirty="0"/>
                <a:t>1992</a:t>
              </a:r>
            </a:p>
          </p:txBody>
        </p:sp>
      </p:grpSp>
      <p:pic>
        <p:nvPicPr>
          <p:cNvPr id="167" name="Google Shape;184;p26" descr="http://www.ugatu.ac.ru/assets/images/history/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7130" y="5233917"/>
            <a:ext cx="3055461" cy="1636398"/>
          </a:xfrm>
          <a:prstGeom prst="ellipse">
            <a:avLst/>
          </a:prstGeom>
          <a:ln>
            <a:solidFill>
              <a:srgbClr val="343AFE"/>
            </a:solidFill>
          </a:ln>
          <a:effectLst>
            <a:softEdge rad="112500"/>
          </a:effectLst>
        </p:spPr>
      </p:pic>
      <p:sp>
        <p:nvSpPr>
          <p:cNvPr id="29" name="Овал 28"/>
          <p:cNvSpPr/>
          <p:nvPr/>
        </p:nvSpPr>
        <p:spPr>
          <a:xfrm>
            <a:off x="1269577" y="5279510"/>
            <a:ext cx="2941154" cy="1567372"/>
          </a:xfrm>
          <a:prstGeom prst="ellipse">
            <a:avLst/>
          </a:prstGeom>
          <a:noFill/>
          <a:ln w="63500">
            <a:solidFill>
              <a:srgbClr val="343A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grpSp>
        <p:nvGrpSpPr>
          <p:cNvPr id="32" name="Группа 31"/>
          <p:cNvGrpSpPr/>
          <p:nvPr/>
        </p:nvGrpSpPr>
        <p:grpSpPr>
          <a:xfrm>
            <a:off x="4383180" y="-113267"/>
            <a:ext cx="3814099" cy="2713823"/>
            <a:chOff x="8858213" y="544551"/>
            <a:chExt cx="4516554" cy="3391377"/>
          </a:xfrm>
        </p:grpSpPr>
        <p:pic>
          <p:nvPicPr>
            <p:cNvPr id="178" name="Google Shape;181;p26" descr="http://www.mundus-multic.org/images-1/USATU%20-%20Main%20building.JP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858213" y="544551"/>
              <a:ext cx="4516554" cy="339137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5" name="Овал 184"/>
            <p:cNvSpPr/>
            <p:nvPr/>
          </p:nvSpPr>
          <p:spPr>
            <a:xfrm>
              <a:off x="8951087" y="661856"/>
              <a:ext cx="4313060" cy="3138480"/>
            </a:xfrm>
            <a:prstGeom prst="ellipse">
              <a:avLst/>
            </a:prstGeom>
            <a:noFill/>
            <a:ln w="635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225525" y="3643066"/>
            <a:ext cx="4788531" cy="3203816"/>
            <a:chOff x="8634776" y="5036826"/>
            <a:chExt cx="6703944" cy="4485342"/>
          </a:xfrm>
        </p:grpSpPr>
        <p:pic>
          <p:nvPicPr>
            <p:cNvPr id="186" name="Google Shape;180;p26" descr="http://commondatastorage.googleapis.com/education24/edu/ufa_state_aviation_technical_university.jpe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34776" y="5038902"/>
              <a:ext cx="6703944" cy="448326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5" name="Овал 194"/>
            <p:cNvSpPr/>
            <p:nvPr/>
          </p:nvSpPr>
          <p:spPr>
            <a:xfrm>
              <a:off x="8688725" y="5036826"/>
              <a:ext cx="6586971" cy="4376754"/>
            </a:xfrm>
            <a:prstGeom prst="ellipse">
              <a:avLst/>
            </a:prstGeom>
            <a:noFill/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13083753" y="-728923"/>
            <a:ext cx="1940591" cy="2011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196" name="Freeform 56"/>
          <p:cNvSpPr>
            <a:spLocks noEditPoints="1"/>
          </p:cNvSpPr>
          <p:nvPr/>
        </p:nvSpPr>
        <p:spPr bwMode="auto">
          <a:xfrm rot="20892388">
            <a:off x="10234911" y="1212656"/>
            <a:ext cx="2006626" cy="1100054"/>
          </a:xfrm>
          <a:custGeom>
            <a:avLst/>
            <a:gdLst>
              <a:gd name="T0" fmla="*/ 2837 w 3630"/>
              <a:gd name="T1" fmla="*/ 1118 h 1989"/>
              <a:gd name="T2" fmla="*/ 2859 w 3630"/>
              <a:gd name="T3" fmla="*/ 1153 h 1989"/>
              <a:gd name="T4" fmla="*/ 2916 w 3630"/>
              <a:gd name="T5" fmla="*/ 1735 h 1989"/>
              <a:gd name="T6" fmla="*/ 2872 w 3630"/>
              <a:gd name="T7" fmla="*/ 1846 h 1989"/>
              <a:gd name="T8" fmla="*/ 2787 w 3630"/>
              <a:gd name="T9" fmla="*/ 1931 h 1989"/>
              <a:gd name="T10" fmla="*/ 2669 w 3630"/>
              <a:gd name="T11" fmla="*/ 1987 h 1989"/>
              <a:gd name="T12" fmla="*/ 2608 w 3630"/>
              <a:gd name="T13" fmla="*/ 1982 h 1989"/>
              <a:gd name="T14" fmla="*/ 2109 w 3630"/>
              <a:gd name="T15" fmla="*/ 1426 h 1989"/>
              <a:gd name="T16" fmla="*/ 2098 w 3630"/>
              <a:gd name="T17" fmla="*/ 1381 h 1989"/>
              <a:gd name="T18" fmla="*/ 2129 w 3630"/>
              <a:gd name="T19" fmla="*/ 1348 h 1989"/>
              <a:gd name="T20" fmla="*/ 740 w 3630"/>
              <a:gd name="T21" fmla="*/ 0 h 1989"/>
              <a:gd name="T22" fmla="*/ 2092 w 3630"/>
              <a:gd name="T23" fmla="*/ 345 h 1989"/>
              <a:gd name="T24" fmla="*/ 2336 w 3630"/>
              <a:gd name="T25" fmla="*/ 254 h 1989"/>
              <a:gd name="T26" fmla="*/ 2565 w 3630"/>
              <a:gd name="T27" fmla="*/ 178 h 1989"/>
              <a:gd name="T28" fmla="*/ 2770 w 3630"/>
              <a:gd name="T29" fmla="*/ 123 h 1989"/>
              <a:gd name="T30" fmla="*/ 2946 w 3630"/>
              <a:gd name="T31" fmla="*/ 91 h 1989"/>
              <a:gd name="T32" fmla="*/ 3127 w 3630"/>
              <a:gd name="T33" fmla="*/ 86 h 1989"/>
              <a:gd name="T34" fmla="*/ 2823 w 3630"/>
              <a:gd name="T35" fmla="*/ 388 h 1989"/>
              <a:gd name="T36" fmla="*/ 3476 w 3630"/>
              <a:gd name="T37" fmla="*/ 141 h 1989"/>
              <a:gd name="T38" fmla="*/ 3559 w 3630"/>
              <a:gd name="T39" fmla="*/ 187 h 1989"/>
              <a:gd name="T40" fmla="*/ 3611 w 3630"/>
              <a:gd name="T41" fmla="*/ 252 h 1989"/>
              <a:gd name="T42" fmla="*/ 3630 w 3630"/>
              <a:gd name="T43" fmla="*/ 340 h 1989"/>
              <a:gd name="T44" fmla="*/ 3597 w 3630"/>
              <a:gd name="T45" fmla="*/ 457 h 1989"/>
              <a:gd name="T46" fmla="*/ 3505 w 3630"/>
              <a:gd name="T47" fmla="*/ 572 h 1989"/>
              <a:gd name="T48" fmla="*/ 3359 w 3630"/>
              <a:gd name="T49" fmla="*/ 688 h 1989"/>
              <a:gd name="T50" fmla="*/ 3171 w 3630"/>
              <a:gd name="T51" fmla="*/ 803 h 1989"/>
              <a:gd name="T52" fmla="*/ 2946 w 3630"/>
              <a:gd name="T53" fmla="*/ 914 h 1989"/>
              <a:gd name="T54" fmla="*/ 2693 w 3630"/>
              <a:gd name="T55" fmla="*/ 1022 h 1989"/>
              <a:gd name="T56" fmla="*/ 2420 w 3630"/>
              <a:gd name="T57" fmla="*/ 1125 h 1989"/>
              <a:gd name="T58" fmla="*/ 2136 w 3630"/>
              <a:gd name="T59" fmla="*/ 1222 h 1989"/>
              <a:gd name="T60" fmla="*/ 1847 w 3630"/>
              <a:gd name="T61" fmla="*/ 1313 h 1989"/>
              <a:gd name="T62" fmla="*/ 1563 w 3630"/>
              <a:gd name="T63" fmla="*/ 1394 h 1989"/>
              <a:gd name="T64" fmla="*/ 1290 w 3630"/>
              <a:gd name="T65" fmla="*/ 1468 h 1989"/>
              <a:gd name="T66" fmla="*/ 1038 w 3630"/>
              <a:gd name="T67" fmla="*/ 1531 h 1989"/>
              <a:gd name="T68" fmla="*/ 814 w 3630"/>
              <a:gd name="T69" fmla="*/ 1583 h 1989"/>
              <a:gd name="T70" fmla="*/ 626 w 3630"/>
              <a:gd name="T71" fmla="*/ 1624 h 1989"/>
              <a:gd name="T72" fmla="*/ 483 w 3630"/>
              <a:gd name="T73" fmla="*/ 1650 h 1989"/>
              <a:gd name="T74" fmla="*/ 391 w 3630"/>
              <a:gd name="T75" fmla="*/ 1662 h 1989"/>
              <a:gd name="T76" fmla="*/ 314 w 3630"/>
              <a:gd name="T77" fmla="*/ 1661 h 1989"/>
              <a:gd name="T78" fmla="*/ 227 w 3630"/>
              <a:gd name="T79" fmla="*/ 1647 h 1989"/>
              <a:gd name="T80" fmla="*/ 155 w 3630"/>
              <a:gd name="T81" fmla="*/ 1616 h 1989"/>
              <a:gd name="T82" fmla="*/ 109 w 3630"/>
              <a:gd name="T83" fmla="*/ 1564 h 1989"/>
              <a:gd name="T84" fmla="*/ 102 w 3630"/>
              <a:gd name="T85" fmla="*/ 1497 h 1989"/>
              <a:gd name="T86" fmla="*/ 142 w 3630"/>
              <a:gd name="T87" fmla="*/ 1431 h 1989"/>
              <a:gd name="T88" fmla="*/ 226 w 3630"/>
              <a:gd name="T89" fmla="*/ 1349 h 1989"/>
              <a:gd name="T90" fmla="*/ 4 w 3630"/>
              <a:gd name="T91" fmla="*/ 951 h 1989"/>
              <a:gd name="T92" fmla="*/ 6 w 3630"/>
              <a:gd name="T93" fmla="*/ 891 h 1989"/>
              <a:gd name="T94" fmla="*/ 42 w 3630"/>
              <a:gd name="T95" fmla="*/ 843 h 1989"/>
              <a:gd name="T96" fmla="*/ 131 w 3630"/>
              <a:gd name="T97" fmla="*/ 807 h 1989"/>
              <a:gd name="T98" fmla="*/ 235 w 3630"/>
              <a:gd name="T99" fmla="*/ 806 h 1989"/>
              <a:gd name="T100" fmla="*/ 688 w 3630"/>
              <a:gd name="T101" fmla="*/ 1034 h 1989"/>
              <a:gd name="T102" fmla="*/ 977 w 3630"/>
              <a:gd name="T103" fmla="*/ 870 h 1989"/>
              <a:gd name="T104" fmla="*/ 436 w 3630"/>
              <a:gd name="T105" fmla="*/ 270 h 1989"/>
              <a:gd name="T106" fmla="*/ 396 w 3630"/>
              <a:gd name="T107" fmla="*/ 219 h 1989"/>
              <a:gd name="T108" fmla="*/ 396 w 3630"/>
              <a:gd name="T109" fmla="*/ 157 h 1989"/>
              <a:gd name="T110" fmla="*/ 437 w 3630"/>
              <a:gd name="T111" fmla="*/ 106 h 1989"/>
              <a:gd name="T112" fmla="*/ 591 w 3630"/>
              <a:gd name="T113" fmla="*/ 24 h 1989"/>
              <a:gd name="T114" fmla="*/ 740 w 3630"/>
              <a:gd name="T115" fmla="*/ 0 h 1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630" h="1989">
                <a:moveTo>
                  <a:pt x="2809" y="1110"/>
                </a:moveTo>
                <a:lnTo>
                  <a:pt x="2824" y="1112"/>
                </a:lnTo>
                <a:lnTo>
                  <a:pt x="2837" y="1118"/>
                </a:lnTo>
                <a:lnTo>
                  <a:pt x="2848" y="1127"/>
                </a:lnTo>
                <a:lnTo>
                  <a:pt x="2856" y="1139"/>
                </a:lnTo>
                <a:lnTo>
                  <a:pt x="2859" y="1153"/>
                </a:lnTo>
                <a:lnTo>
                  <a:pt x="2917" y="1653"/>
                </a:lnTo>
                <a:lnTo>
                  <a:pt x="2919" y="1695"/>
                </a:lnTo>
                <a:lnTo>
                  <a:pt x="2916" y="1735"/>
                </a:lnTo>
                <a:lnTo>
                  <a:pt x="2906" y="1775"/>
                </a:lnTo>
                <a:lnTo>
                  <a:pt x="2892" y="1812"/>
                </a:lnTo>
                <a:lnTo>
                  <a:pt x="2872" y="1846"/>
                </a:lnTo>
                <a:lnTo>
                  <a:pt x="2848" y="1878"/>
                </a:lnTo>
                <a:lnTo>
                  <a:pt x="2820" y="1907"/>
                </a:lnTo>
                <a:lnTo>
                  <a:pt x="2787" y="1931"/>
                </a:lnTo>
                <a:lnTo>
                  <a:pt x="2751" y="1952"/>
                </a:lnTo>
                <a:lnTo>
                  <a:pt x="2688" y="1981"/>
                </a:lnTo>
                <a:lnTo>
                  <a:pt x="2669" y="1987"/>
                </a:lnTo>
                <a:lnTo>
                  <a:pt x="2649" y="1989"/>
                </a:lnTo>
                <a:lnTo>
                  <a:pt x="2628" y="1987"/>
                </a:lnTo>
                <a:lnTo>
                  <a:pt x="2608" y="1982"/>
                </a:lnTo>
                <a:lnTo>
                  <a:pt x="2591" y="1971"/>
                </a:lnTo>
                <a:lnTo>
                  <a:pt x="2575" y="1956"/>
                </a:lnTo>
                <a:lnTo>
                  <a:pt x="2109" y="1426"/>
                </a:lnTo>
                <a:lnTo>
                  <a:pt x="2100" y="1412"/>
                </a:lnTo>
                <a:lnTo>
                  <a:pt x="2097" y="1397"/>
                </a:lnTo>
                <a:lnTo>
                  <a:pt x="2098" y="1381"/>
                </a:lnTo>
                <a:lnTo>
                  <a:pt x="2104" y="1368"/>
                </a:lnTo>
                <a:lnTo>
                  <a:pt x="2114" y="1356"/>
                </a:lnTo>
                <a:lnTo>
                  <a:pt x="2129" y="1348"/>
                </a:lnTo>
                <a:lnTo>
                  <a:pt x="2795" y="1113"/>
                </a:lnTo>
                <a:lnTo>
                  <a:pt x="2809" y="1110"/>
                </a:lnTo>
                <a:close/>
                <a:moveTo>
                  <a:pt x="740" y="0"/>
                </a:moveTo>
                <a:lnTo>
                  <a:pt x="791" y="5"/>
                </a:lnTo>
                <a:lnTo>
                  <a:pt x="842" y="15"/>
                </a:lnTo>
                <a:lnTo>
                  <a:pt x="2092" y="345"/>
                </a:lnTo>
                <a:lnTo>
                  <a:pt x="2176" y="313"/>
                </a:lnTo>
                <a:lnTo>
                  <a:pt x="2257" y="283"/>
                </a:lnTo>
                <a:lnTo>
                  <a:pt x="2336" y="254"/>
                </a:lnTo>
                <a:lnTo>
                  <a:pt x="2415" y="226"/>
                </a:lnTo>
                <a:lnTo>
                  <a:pt x="2492" y="201"/>
                </a:lnTo>
                <a:lnTo>
                  <a:pt x="2565" y="178"/>
                </a:lnTo>
                <a:lnTo>
                  <a:pt x="2636" y="157"/>
                </a:lnTo>
                <a:lnTo>
                  <a:pt x="2704" y="139"/>
                </a:lnTo>
                <a:lnTo>
                  <a:pt x="2770" y="123"/>
                </a:lnTo>
                <a:lnTo>
                  <a:pt x="2831" y="109"/>
                </a:lnTo>
                <a:lnTo>
                  <a:pt x="2891" y="98"/>
                </a:lnTo>
                <a:lnTo>
                  <a:pt x="2946" y="91"/>
                </a:lnTo>
                <a:lnTo>
                  <a:pt x="2996" y="86"/>
                </a:lnTo>
                <a:lnTo>
                  <a:pt x="3044" y="85"/>
                </a:lnTo>
                <a:lnTo>
                  <a:pt x="3127" y="86"/>
                </a:lnTo>
                <a:lnTo>
                  <a:pt x="3209" y="90"/>
                </a:lnTo>
                <a:lnTo>
                  <a:pt x="2831" y="260"/>
                </a:lnTo>
                <a:lnTo>
                  <a:pt x="2823" y="388"/>
                </a:lnTo>
                <a:lnTo>
                  <a:pt x="3406" y="119"/>
                </a:lnTo>
                <a:lnTo>
                  <a:pt x="3442" y="129"/>
                </a:lnTo>
                <a:lnTo>
                  <a:pt x="3476" y="141"/>
                </a:lnTo>
                <a:lnTo>
                  <a:pt x="3507" y="155"/>
                </a:lnTo>
                <a:lnTo>
                  <a:pt x="3534" y="169"/>
                </a:lnTo>
                <a:lnTo>
                  <a:pt x="3559" y="187"/>
                </a:lnTo>
                <a:lnTo>
                  <a:pt x="3581" y="205"/>
                </a:lnTo>
                <a:lnTo>
                  <a:pt x="3598" y="227"/>
                </a:lnTo>
                <a:lnTo>
                  <a:pt x="3611" y="252"/>
                </a:lnTo>
                <a:lnTo>
                  <a:pt x="3621" y="278"/>
                </a:lnTo>
                <a:lnTo>
                  <a:pt x="3628" y="308"/>
                </a:lnTo>
                <a:lnTo>
                  <a:pt x="3630" y="340"/>
                </a:lnTo>
                <a:lnTo>
                  <a:pt x="3627" y="378"/>
                </a:lnTo>
                <a:lnTo>
                  <a:pt x="3616" y="417"/>
                </a:lnTo>
                <a:lnTo>
                  <a:pt x="3597" y="457"/>
                </a:lnTo>
                <a:lnTo>
                  <a:pt x="3573" y="495"/>
                </a:lnTo>
                <a:lnTo>
                  <a:pt x="3542" y="534"/>
                </a:lnTo>
                <a:lnTo>
                  <a:pt x="3505" y="572"/>
                </a:lnTo>
                <a:lnTo>
                  <a:pt x="3462" y="611"/>
                </a:lnTo>
                <a:lnTo>
                  <a:pt x="3413" y="651"/>
                </a:lnTo>
                <a:lnTo>
                  <a:pt x="3359" y="688"/>
                </a:lnTo>
                <a:lnTo>
                  <a:pt x="3301" y="727"/>
                </a:lnTo>
                <a:lnTo>
                  <a:pt x="3238" y="765"/>
                </a:lnTo>
                <a:lnTo>
                  <a:pt x="3171" y="803"/>
                </a:lnTo>
                <a:lnTo>
                  <a:pt x="3100" y="840"/>
                </a:lnTo>
                <a:lnTo>
                  <a:pt x="3025" y="878"/>
                </a:lnTo>
                <a:lnTo>
                  <a:pt x="2946" y="914"/>
                </a:lnTo>
                <a:lnTo>
                  <a:pt x="2864" y="950"/>
                </a:lnTo>
                <a:lnTo>
                  <a:pt x="2780" y="987"/>
                </a:lnTo>
                <a:lnTo>
                  <a:pt x="2693" y="1022"/>
                </a:lnTo>
                <a:lnTo>
                  <a:pt x="2604" y="1057"/>
                </a:lnTo>
                <a:lnTo>
                  <a:pt x="2514" y="1091"/>
                </a:lnTo>
                <a:lnTo>
                  <a:pt x="2420" y="1125"/>
                </a:lnTo>
                <a:lnTo>
                  <a:pt x="2327" y="1159"/>
                </a:lnTo>
                <a:lnTo>
                  <a:pt x="2232" y="1190"/>
                </a:lnTo>
                <a:lnTo>
                  <a:pt x="2136" y="1222"/>
                </a:lnTo>
                <a:lnTo>
                  <a:pt x="2039" y="1253"/>
                </a:lnTo>
                <a:lnTo>
                  <a:pt x="1944" y="1283"/>
                </a:lnTo>
                <a:lnTo>
                  <a:pt x="1847" y="1313"/>
                </a:lnTo>
                <a:lnTo>
                  <a:pt x="1751" y="1340"/>
                </a:lnTo>
                <a:lnTo>
                  <a:pt x="1657" y="1368"/>
                </a:lnTo>
                <a:lnTo>
                  <a:pt x="1563" y="1394"/>
                </a:lnTo>
                <a:lnTo>
                  <a:pt x="1470" y="1420"/>
                </a:lnTo>
                <a:lnTo>
                  <a:pt x="1379" y="1444"/>
                </a:lnTo>
                <a:lnTo>
                  <a:pt x="1290" y="1468"/>
                </a:lnTo>
                <a:lnTo>
                  <a:pt x="1203" y="1490"/>
                </a:lnTo>
                <a:lnTo>
                  <a:pt x="1120" y="1511"/>
                </a:lnTo>
                <a:lnTo>
                  <a:pt x="1038" y="1531"/>
                </a:lnTo>
                <a:lnTo>
                  <a:pt x="960" y="1550"/>
                </a:lnTo>
                <a:lnTo>
                  <a:pt x="886" y="1567"/>
                </a:lnTo>
                <a:lnTo>
                  <a:pt x="814" y="1583"/>
                </a:lnTo>
                <a:lnTo>
                  <a:pt x="747" y="1598"/>
                </a:lnTo>
                <a:lnTo>
                  <a:pt x="684" y="1611"/>
                </a:lnTo>
                <a:lnTo>
                  <a:pt x="626" y="1624"/>
                </a:lnTo>
                <a:lnTo>
                  <a:pt x="573" y="1633"/>
                </a:lnTo>
                <a:lnTo>
                  <a:pt x="525" y="1642"/>
                </a:lnTo>
                <a:lnTo>
                  <a:pt x="483" y="1650"/>
                </a:lnTo>
                <a:lnTo>
                  <a:pt x="446" y="1656"/>
                </a:lnTo>
                <a:lnTo>
                  <a:pt x="415" y="1660"/>
                </a:lnTo>
                <a:lnTo>
                  <a:pt x="391" y="1662"/>
                </a:lnTo>
                <a:lnTo>
                  <a:pt x="374" y="1663"/>
                </a:lnTo>
                <a:lnTo>
                  <a:pt x="343" y="1663"/>
                </a:lnTo>
                <a:lnTo>
                  <a:pt x="314" y="1661"/>
                </a:lnTo>
                <a:lnTo>
                  <a:pt x="284" y="1658"/>
                </a:lnTo>
                <a:lnTo>
                  <a:pt x="255" y="1653"/>
                </a:lnTo>
                <a:lnTo>
                  <a:pt x="227" y="1647"/>
                </a:lnTo>
                <a:lnTo>
                  <a:pt x="200" y="1639"/>
                </a:lnTo>
                <a:lnTo>
                  <a:pt x="176" y="1628"/>
                </a:lnTo>
                <a:lnTo>
                  <a:pt x="155" y="1616"/>
                </a:lnTo>
                <a:lnTo>
                  <a:pt x="136" y="1602"/>
                </a:lnTo>
                <a:lnTo>
                  <a:pt x="121" y="1584"/>
                </a:lnTo>
                <a:lnTo>
                  <a:pt x="109" y="1564"/>
                </a:lnTo>
                <a:lnTo>
                  <a:pt x="101" y="1541"/>
                </a:lnTo>
                <a:lnTo>
                  <a:pt x="99" y="1516"/>
                </a:lnTo>
                <a:lnTo>
                  <a:pt x="102" y="1497"/>
                </a:lnTo>
                <a:lnTo>
                  <a:pt x="110" y="1477"/>
                </a:lnTo>
                <a:lnTo>
                  <a:pt x="123" y="1455"/>
                </a:lnTo>
                <a:lnTo>
                  <a:pt x="142" y="1431"/>
                </a:lnTo>
                <a:lnTo>
                  <a:pt x="165" y="1405"/>
                </a:lnTo>
                <a:lnTo>
                  <a:pt x="193" y="1378"/>
                </a:lnTo>
                <a:lnTo>
                  <a:pt x="226" y="1349"/>
                </a:lnTo>
                <a:lnTo>
                  <a:pt x="226" y="1349"/>
                </a:lnTo>
                <a:lnTo>
                  <a:pt x="12" y="971"/>
                </a:lnTo>
                <a:lnTo>
                  <a:pt x="4" y="951"/>
                </a:lnTo>
                <a:lnTo>
                  <a:pt x="0" y="930"/>
                </a:lnTo>
                <a:lnTo>
                  <a:pt x="1" y="911"/>
                </a:lnTo>
                <a:lnTo>
                  <a:pt x="6" y="891"/>
                </a:lnTo>
                <a:lnTo>
                  <a:pt x="14" y="873"/>
                </a:lnTo>
                <a:lnTo>
                  <a:pt x="26" y="857"/>
                </a:lnTo>
                <a:lnTo>
                  <a:pt x="42" y="843"/>
                </a:lnTo>
                <a:lnTo>
                  <a:pt x="61" y="832"/>
                </a:lnTo>
                <a:lnTo>
                  <a:pt x="98" y="818"/>
                </a:lnTo>
                <a:lnTo>
                  <a:pt x="131" y="807"/>
                </a:lnTo>
                <a:lnTo>
                  <a:pt x="166" y="802"/>
                </a:lnTo>
                <a:lnTo>
                  <a:pt x="200" y="802"/>
                </a:lnTo>
                <a:lnTo>
                  <a:pt x="235" y="806"/>
                </a:lnTo>
                <a:lnTo>
                  <a:pt x="268" y="815"/>
                </a:lnTo>
                <a:lnTo>
                  <a:pt x="301" y="829"/>
                </a:lnTo>
                <a:lnTo>
                  <a:pt x="688" y="1034"/>
                </a:lnTo>
                <a:lnTo>
                  <a:pt x="780" y="980"/>
                </a:lnTo>
                <a:lnTo>
                  <a:pt x="877" y="925"/>
                </a:lnTo>
                <a:lnTo>
                  <a:pt x="977" y="870"/>
                </a:lnTo>
                <a:lnTo>
                  <a:pt x="1080" y="815"/>
                </a:lnTo>
                <a:lnTo>
                  <a:pt x="1187" y="759"/>
                </a:lnTo>
                <a:lnTo>
                  <a:pt x="436" y="270"/>
                </a:lnTo>
                <a:lnTo>
                  <a:pt x="418" y="256"/>
                </a:lnTo>
                <a:lnTo>
                  <a:pt x="405" y="238"/>
                </a:lnTo>
                <a:lnTo>
                  <a:pt x="396" y="219"/>
                </a:lnTo>
                <a:lnTo>
                  <a:pt x="392" y="199"/>
                </a:lnTo>
                <a:lnTo>
                  <a:pt x="392" y="178"/>
                </a:lnTo>
                <a:lnTo>
                  <a:pt x="396" y="157"/>
                </a:lnTo>
                <a:lnTo>
                  <a:pt x="406" y="138"/>
                </a:lnTo>
                <a:lnTo>
                  <a:pt x="419" y="121"/>
                </a:lnTo>
                <a:lnTo>
                  <a:pt x="437" y="106"/>
                </a:lnTo>
                <a:lnTo>
                  <a:pt x="498" y="68"/>
                </a:lnTo>
                <a:lnTo>
                  <a:pt x="543" y="43"/>
                </a:lnTo>
                <a:lnTo>
                  <a:pt x="591" y="24"/>
                </a:lnTo>
                <a:lnTo>
                  <a:pt x="639" y="10"/>
                </a:lnTo>
                <a:lnTo>
                  <a:pt x="690" y="3"/>
                </a:lnTo>
                <a:lnTo>
                  <a:pt x="740" y="0"/>
                </a:lnTo>
                <a:close/>
              </a:path>
            </a:pathLst>
          </a:custGeom>
          <a:solidFill>
            <a:srgbClr val="343A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/>
          </a:p>
        </p:txBody>
      </p:sp>
      <p:grpSp>
        <p:nvGrpSpPr>
          <p:cNvPr id="174" name="Группа 173"/>
          <p:cNvGrpSpPr/>
          <p:nvPr/>
        </p:nvGrpSpPr>
        <p:grpSpPr>
          <a:xfrm>
            <a:off x="9063748" y="2293381"/>
            <a:ext cx="1074740" cy="1070464"/>
            <a:chOff x="226131" y="8102550"/>
            <a:chExt cx="1504637" cy="1498650"/>
          </a:xfrm>
        </p:grpSpPr>
        <p:sp>
          <p:nvSpPr>
            <p:cNvPr id="175" name="Овал 174"/>
            <p:cNvSpPr/>
            <p:nvPr/>
          </p:nvSpPr>
          <p:spPr>
            <a:xfrm>
              <a:off x="226131" y="8102550"/>
              <a:ext cx="1498650" cy="149865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6" name="Овал 175"/>
            <p:cNvSpPr/>
            <p:nvPr/>
          </p:nvSpPr>
          <p:spPr>
            <a:xfrm>
              <a:off x="380777" y="8257196"/>
              <a:ext cx="1189358" cy="11893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32180" y="8518564"/>
              <a:ext cx="1398588" cy="744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57" dirty="0"/>
                <a:t>202</a:t>
              </a:r>
              <a:r>
                <a:rPr lang="en-US" sz="2857" dirty="0"/>
                <a:t>2</a:t>
              </a:r>
              <a:endParaRPr lang="ru-RU" sz="2857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482948" y="836021"/>
            <a:ext cx="2986205" cy="2302323"/>
            <a:chOff x="3348170" y="1009025"/>
            <a:chExt cx="4180687" cy="3223252"/>
          </a:xfrm>
        </p:grpSpPr>
        <p:pic>
          <p:nvPicPr>
            <p:cNvPr id="169" name="Google Shape;182;p26" descr="http://www.kumertime.ru/wp-content/uploads/2012/03/UGATU-Kumertau-1.jp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348170" y="1009025"/>
              <a:ext cx="4180687" cy="322325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4" name="Овал 183"/>
            <p:cNvSpPr/>
            <p:nvPr/>
          </p:nvSpPr>
          <p:spPr>
            <a:xfrm>
              <a:off x="3405138" y="1150270"/>
              <a:ext cx="4000246" cy="2952496"/>
            </a:xfrm>
            <a:prstGeom prst="ellipse">
              <a:avLst/>
            </a:prstGeom>
            <a:noFill/>
            <a:ln w="635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1468" y="5297709"/>
            <a:ext cx="923651" cy="549839"/>
            <a:chOff x="78825" y="6482510"/>
            <a:chExt cx="1293112" cy="769775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02640" y="6482510"/>
              <a:ext cx="1188514" cy="749325"/>
            </a:xfrm>
            <a:prstGeom prst="roundRect">
              <a:avLst/>
            </a:prstGeom>
            <a:solidFill>
              <a:srgbClr val="343A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78825" y="6507478"/>
              <a:ext cx="1293112" cy="744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57" dirty="0">
                  <a:solidFill>
                    <a:schemeClr val="bg1"/>
                  </a:solidFill>
                </a:rPr>
                <a:t>УАИ</a:t>
              </a:r>
            </a:p>
          </p:txBody>
        </p:sp>
      </p:grpSp>
      <p:grpSp>
        <p:nvGrpSpPr>
          <p:cNvPr id="199" name="Группа 198"/>
          <p:cNvGrpSpPr/>
          <p:nvPr/>
        </p:nvGrpSpPr>
        <p:grpSpPr>
          <a:xfrm>
            <a:off x="6894071" y="2555442"/>
            <a:ext cx="1347165" cy="565232"/>
            <a:chOff x="-533337" y="6482510"/>
            <a:chExt cx="1886031" cy="791325"/>
          </a:xfrm>
        </p:grpSpPr>
        <p:sp>
          <p:nvSpPr>
            <p:cNvPr id="200" name="Скругленный прямоугольник 199"/>
            <p:cNvSpPr/>
            <p:nvPr/>
          </p:nvSpPr>
          <p:spPr>
            <a:xfrm>
              <a:off x="-533337" y="6482510"/>
              <a:ext cx="1824491" cy="749325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-490246" y="6529028"/>
              <a:ext cx="1842940" cy="744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57" dirty="0">
                  <a:solidFill>
                    <a:schemeClr val="bg1"/>
                  </a:solidFill>
                </a:rPr>
                <a:t>УГАТУ</a:t>
              </a: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9798795" y="276890"/>
            <a:ext cx="2057846" cy="500528"/>
          </a:xfrm>
          <a:prstGeom prst="roundRect">
            <a:avLst/>
          </a:prstGeom>
          <a:solidFill>
            <a:srgbClr val="F6E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ABC6296-17BF-4480-8383-7394CEE5B1FC}"/>
              </a:ext>
            </a:extLst>
          </p:cNvPr>
          <p:cNvSpPr txBox="1"/>
          <p:nvPr/>
        </p:nvSpPr>
        <p:spPr>
          <a:xfrm>
            <a:off x="9842265" y="199327"/>
            <a:ext cx="218910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43" dirty="0">
                <a:solidFill>
                  <a:srgbClr val="343AF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История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9ACA8C3-0361-4F24-AC80-E7A02928B32F}"/>
              </a:ext>
            </a:extLst>
          </p:cNvPr>
          <p:cNvSpPr/>
          <p:nvPr/>
        </p:nvSpPr>
        <p:spPr>
          <a:xfrm>
            <a:off x="9036837" y="1193811"/>
            <a:ext cx="1013419" cy="10033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E32C373-C410-4E79-88C2-EE0248BD6DC1}"/>
              </a:ext>
            </a:extLst>
          </p:cNvPr>
          <p:cNvGrpSpPr/>
          <p:nvPr/>
        </p:nvGrpSpPr>
        <p:grpSpPr>
          <a:xfrm>
            <a:off x="9036837" y="1193811"/>
            <a:ext cx="1013419" cy="1015663"/>
            <a:chOff x="1865641" y="-1029616"/>
            <a:chExt cx="618503" cy="6198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E485682-4ED2-46F3-876F-C49E781333B2}"/>
                </a:ext>
              </a:extLst>
            </p:cNvPr>
            <p:cNvSpPr txBox="1"/>
            <p:nvPr/>
          </p:nvSpPr>
          <p:spPr>
            <a:xfrm>
              <a:off x="1865641" y="-1029616"/>
              <a:ext cx="618503" cy="6198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accent3"/>
                  </a:solidFill>
                  <a:latin typeface="Impact" panose="020B0806030902050204" pitchFamily="34" charset="0"/>
                </a:rPr>
                <a:t>90</a:t>
              </a:r>
            </a:p>
          </p:txBody>
        </p:sp>
        <p:pic>
          <p:nvPicPr>
            <p:cNvPr id="50" name="Picture 5" descr="D:\Ярлыки\3D\Done\УГАТУ\Новая папка\power point\4\logo.png">
              <a:extLst>
                <a:ext uri="{FF2B5EF4-FFF2-40B4-BE49-F238E27FC236}">
                  <a16:creationId xmlns:a16="http://schemas.microsoft.com/office/drawing/2014/main" id="{1D0D1A18-9E0A-4E7B-9131-7181F34C5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2070333" y="-766056"/>
              <a:ext cx="383537" cy="30907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3505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10115E-892C-4CE8-8F8E-E6A0BAAC9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5" y="0"/>
            <a:ext cx="1216012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8B9EBA-889B-4450-85DD-6EE4DF914DE0}"/>
              </a:ext>
            </a:extLst>
          </p:cNvPr>
          <p:cNvSpPr/>
          <p:nvPr/>
        </p:nvSpPr>
        <p:spPr>
          <a:xfrm>
            <a:off x="1" y="-14684"/>
            <a:ext cx="12204327" cy="6885384"/>
          </a:xfrm>
          <a:prstGeom prst="rect">
            <a:avLst/>
          </a:prstGeom>
          <a:solidFill>
            <a:schemeClr val="accent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67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CD95B-B406-48B2-A872-3038D3A13BB9}"/>
              </a:ext>
            </a:extLst>
          </p:cNvPr>
          <p:cNvSpPr txBox="1"/>
          <p:nvPr/>
        </p:nvSpPr>
        <p:spPr>
          <a:xfrm>
            <a:off x="527380" y="-73541"/>
            <a:ext cx="11329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+mj-lt"/>
              </a:rPr>
              <a:t>Проходные баллы прошлых лет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97506" y="542012"/>
          <a:ext cx="11809313" cy="625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5945">
                  <a:extLst>
                    <a:ext uri="{9D8B030D-6E8A-4147-A177-3AD203B41FA5}">
                      <a16:colId xmlns:a16="http://schemas.microsoft.com/office/drawing/2014/main" val="684310098"/>
                    </a:ext>
                  </a:extLst>
                </a:gridCol>
                <a:gridCol w="1054404">
                  <a:extLst>
                    <a:ext uri="{9D8B030D-6E8A-4147-A177-3AD203B41FA5}">
                      <a16:colId xmlns:a16="http://schemas.microsoft.com/office/drawing/2014/main" val="1168008644"/>
                    </a:ext>
                  </a:extLst>
                </a:gridCol>
                <a:gridCol w="948964">
                  <a:extLst>
                    <a:ext uri="{9D8B030D-6E8A-4147-A177-3AD203B41FA5}">
                      <a16:colId xmlns:a16="http://schemas.microsoft.com/office/drawing/2014/main" val="654207970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Направление подготовки</a:t>
                      </a:r>
                      <a:r>
                        <a:rPr lang="ru-RU" sz="2100" baseline="0" dirty="0"/>
                        <a:t> </a:t>
                      </a:r>
                      <a:endParaRPr lang="ru-RU" sz="2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2020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2021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9203868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01.03.02 Прикладная математика и информатика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226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213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488021878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01.03.04 Прикладная математика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218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188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259014269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09.03.01 Информатика и вычислительная техника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223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231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93879332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09.03.04 Программная инженерия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243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252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605151296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11.03.02 Инфокоммуникационные технологии и системы связи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192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193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4683079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/>
                        <a:t>12.03.04 Биотехнические </a:t>
                      </a:r>
                      <a:r>
                        <a:rPr lang="ru-RU" sz="2100" dirty="0"/>
                        <a:t>системы и технологии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143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165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372278799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13.03.01 Теплоэнергетика и теплотехника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170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158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825092548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13.03.03 Энергетическое машиностроение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148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149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5371542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15.03.01 Машиностроение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151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133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2225974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15.03.04 Автоматизация технологических процессов и производств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164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195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949051666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20.03.01 </a:t>
                      </a:r>
                      <a:r>
                        <a:rPr lang="ru-RU" sz="2100" dirty="0" err="1"/>
                        <a:t>Техносферная</a:t>
                      </a:r>
                      <a:r>
                        <a:rPr lang="ru-RU" sz="2100" dirty="0"/>
                        <a:t> безопасность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170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168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339599851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20.05.01 Пожарная безопасность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156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185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61457358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ru-RU" sz="2100" dirty="0"/>
                        <a:t>27.03.05 </a:t>
                      </a:r>
                      <a:r>
                        <a:rPr lang="ru-RU" sz="2100" dirty="0" err="1"/>
                        <a:t>Инноватика</a:t>
                      </a:r>
                      <a:endParaRPr lang="ru-RU" sz="21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157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100" dirty="0"/>
                        <a:t>200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208833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456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1CC05E-6361-44B8-88B4-9A751E2A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" y="0"/>
            <a:ext cx="1218620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860A58-656F-4068-8CB1-0EEAABE48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" y="0"/>
            <a:ext cx="1218620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4AC047-4607-4C4F-84FC-DF142E0D9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4640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7237F8-DAFA-4986-B7E8-E9FA51147D0C}"/>
              </a:ext>
            </a:extLst>
          </p:cNvPr>
          <p:cNvSpPr txBox="1"/>
          <p:nvPr/>
        </p:nvSpPr>
        <p:spPr>
          <a:xfrm>
            <a:off x="3778072" y="290941"/>
            <a:ext cx="8566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rgbClr val="0070C0"/>
                </a:solidFill>
                <a:latin typeface="BwSurco-Black" panose="00000A00000000000000" pitchFamily="50" charset="-52"/>
              </a:rPr>
              <a:t>Ждем Вас в УГАТУ!!!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B379A6-A4FD-4F0D-AED8-47830FE73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92" y="4413164"/>
            <a:ext cx="2028760" cy="202876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358811-289E-4DA7-9CA0-C8E53136CE12}"/>
              </a:ext>
            </a:extLst>
          </p:cNvPr>
          <p:cNvSpPr/>
          <p:nvPr/>
        </p:nvSpPr>
        <p:spPr>
          <a:xfrm>
            <a:off x="51110" y="6441924"/>
            <a:ext cx="3344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https://www.ugatu.su/abitur/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0B016B2-4A62-48F9-936A-8BB0B5CC5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78" y="898768"/>
            <a:ext cx="2434187" cy="24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D5207D-8822-447E-B5A2-937B1F20247A}"/>
              </a:ext>
            </a:extLst>
          </p:cNvPr>
          <p:cNvSpPr/>
          <p:nvPr/>
        </p:nvSpPr>
        <p:spPr>
          <a:xfrm>
            <a:off x="290753" y="3495271"/>
            <a:ext cx="2837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http://ums.ugatu.su/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F703A-32BF-4C70-9806-015C58AFD1F7}"/>
              </a:ext>
            </a:extLst>
          </p:cNvPr>
          <p:cNvSpPr txBox="1"/>
          <p:nvPr/>
        </p:nvSpPr>
        <p:spPr>
          <a:xfrm>
            <a:off x="3708587" y="2175080"/>
            <a:ext cx="8483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BwSurco-Black" panose="00000A00000000000000" pitchFamily="50" charset="-52"/>
              </a:rPr>
              <a:t>Управление международного сотрудничества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78D4EE-8C9D-4E5F-84FB-0A68CDF41280}"/>
              </a:ext>
            </a:extLst>
          </p:cNvPr>
          <p:cNvSpPr txBox="1"/>
          <p:nvPr/>
        </p:nvSpPr>
        <p:spPr>
          <a:xfrm>
            <a:off x="5612489" y="1477148"/>
            <a:ext cx="4070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BwSurco-Black" panose="00000A00000000000000" pitchFamily="50" charset="-52"/>
              </a:rPr>
              <a:t>НАШИ КОНТАКТЫ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7667563-7E83-4C3B-B287-3B8077BA5AD5}"/>
              </a:ext>
            </a:extLst>
          </p:cNvPr>
          <p:cNvGrpSpPr/>
          <p:nvPr/>
        </p:nvGrpSpPr>
        <p:grpSpPr>
          <a:xfrm>
            <a:off x="5019502" y="2854538"/>
            <a:ext cx="5454350" cy="1546853"/>
            <a:chOff x="5019502" y="2854538"/>
            <a:chExt cx="5454350" cy="1546853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F0AFA58-127D-42C4-9261-8B7340F04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9502" y="3868738"/>
              <a:ext cx="578801" cy="53265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B3254E-8822-4760-B076-77A965A40606}"/>
                </a:ext>
              </a:extLst>
            </p:cNvPr>
            <p:cNvSpPr txBox="1"/>
            <p:nvPr/>
          </p:nvSpPr>
          <p:spPr>
            <a:xfrm>
              <a:off x="5669456" y="3873455"/>
              <a:ext cx="1997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ums@ugatu.su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C5F848-685B-4BF3-A3AB-48AAC042D981}"/>
                </a:ext>
              </a:extLst>
            </p:cNvPr>
            <p:cNvSpPr txBox="1"/>
            <p:nvPr/>
          </p:nvSpPr>
          <p:spPr>
            <a:xfrm>
              <a:off x="6349805" y="2976203"/>
              <a:ext cx="34227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+7 (908) 350-35-72</a:t>
              </a: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0A54708A-8700-413A-81C7-DF65E69CC476}"/>
                </a:ext>
              </a:extLst>
            </p:cNvPr>
            <p:cNvSpPr/>
            <p:nvPr/>
          </p:nvSpPr>
          <p:spPr>
            <a:xfrm>
              <a:off x="5729552" y="2854538"/>
              <a:ext cx="501173" cy="865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30" y="0"/>
                  </a:moveTo>
                  <a:cubicBezTo>
                    <a:pt x="3370" y="0"/>
                    <a:pt x="3370" y="0"/>
                    <a:pt x="3370" y="0"/>
                  </a:cubicBezTo>
                  <a:cubicBezTo>
                    <a:pt x="1302" y="0"/>
                    <a:pt x="0" y="797"/>
                    <a:pt x="0" y="1948"/>
                  </a:cubicBezTo>
                  <a:cubicBezTo>
                    <a:pt x="0" y="19210"/>
                    <a:pt x="0" y="19210"/>
                    <a:pt x="0" y="19210"/>
                  </a:cubicBezTo>
                  <a:cubicBezTo>
                    <a:pt x="0" y="20361"/>
                    <a:pt x="1302" y="21600"/>
                    <a:pt x="3370" y="21600"/>
                  </a:cubicBezTo>
                  <a:cubicBezTo>
                    <a:pt x="18230" y="21600"/>
                    <a:pt x="18230" y="21600"/>
                    <a:pt x="18230" y="21600"/>
                  </a:cubicBezTo>
                  <a:cubicBezTo>
                    <a:pt x="20298" y="21600"/>
                    <a:pt x="21600" y="20361"/>
                    <a:pt x="21600" y="19210"/>
                  </a:cubicBezTo>
                  <a:cubicBezTo>
                    <a:pt x="21600" y="1948"/>
                    <a:pt x="21600" y="1948"/>
                    <a:pt x="21600" y="1948"/>
                  </a:cubicBezTo>
                  <a:cubicBezTo>
                    <a:pt x="21600" y="797"/>
                    <a:pt x="20298" y="0"/>
                    <a:pt x="18230" y="0"/>
                  </a:cubicBezTo>
                  <a:close/>
                  <a:moveTo>
                    <a:pt x="10800" y="20361"/>
                  </a:moveTo>
                  <a:cubicBezTo>
                    <a:pt x="9421" y="20361"/>
                    <a:pt x="8119" y="19962"/>
                    <a:pt x="8119" y="19608"/>
                  </a:cubicBezTo>
                  <a:cubicBezTo>
                    <a:pt x="8119" y="18811"/>
                    <a:pt x="9421" y="18413"/>
                    <a:pt x="10800" y="18413"/>
                  </a:cubicBezTo>
                  <a:cubicBezTo>
                    <a:pt x="12179" y="18413"/>
                    <a:pt x="13481" y="18811"/>
                    <a:pt x="13481" y="19608"/>
                  </a:cubicBezTo>
                  <a:cubicBezTo>
                    <a:pt x="13481" y="19962"/>
                    <a:pt x="12179" y="20361"/>
                    <a:pt x="10800" y="20361"/>
                  </a:cubicBezTo>
                  <a:close/>
                  <a:moveTo>
                    <a:pt x="18919" y="17262"/>
                  </a:moveTo>
                  <a:cubicBezTo>
                    <a:pt x="2681" y="17262"/>
                    <a:pt x="2681" y="17262"/>
                    <a:pt x="2681" y="17262"/>
                  </a:cubicBezTo>
                  <a:cubicBezTo>
                    <a:pt x="2681" y="2744"/>
                    <a:pt x="2681" y="2744"/>
                    <a:pt x="2681" y="2744"/>
                  </a:cubicBezTo>
                  <a:cubicBezTo>
                    <a:pt x="18919" y="2744"/>
                    <a:pt x="18919" y="2744"/>
                    <a:pt x="18919" y="2744"/>
                  </a:cubicBezTo>
                  <a:lnTo>
                    <a:pt x="18919" y="17262"/>
                  </a:lnTo>
                  <a:close/>
                </a:path>
              </a:pathLst>
            </a:custGeom>
            <a:solidFill>
              <a:srgbClr val="002060"/>
            </a:solidFill>
            <a:ln w="12700">
              <a:miter lim="400000"/>
            </a:ln>
          </p:spPr>
          <p:txBody>
            <a:bodyPr lIns="60960" tIns="60960" rIns="60960" bIns="60960" anchor="ctr"/>
            <a:lstStyle/>
            <a:p>
              <a:pPr defTabSz="609600" hangingPunct="0">
                <a:defRPr/>
              </a:pPr>
              <a:endParaRPr sz="2400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946DD1B-138E-44ED-9FF5-95056FCB7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834885" y="3773223"/>
              <a:ext cx="628168" cy="62816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43F8DA-53C9-4303-9BA6-0314BE75DE71}"/>
                </a:ext>
              </a:extLst>
            </p:cNvPr>
            <p:cNvSpPr txBox="1"/>
            <p:nvPr/>
          </p:nvSpPr>
          <p:spPr>
            <a:xfrm>
              <a:off x="8655726" y="3858347"/>
              <a:ext cx="1818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@usatu_omo</a:t>
              </a:r>
              <a:endPara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2A5A79-4343-49BE-BA8D-1EE3E57EF109}"/>
              </a:ext>
            </a:extLst>
          </p:cNvPr>
          <p:cNvSpPr txBox="1"/>
          <p:nvPr/>
        </p:nvSpPr>
        <p:spPr>
          <a:xfrm>
            <a:off x="5749545" y="4601467"/>
            <a:ext cx="3796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BwSurco-Black" panose="00000A00000000000000" pitchFamily="50" charset="-52"/>
              </a:rPr>
              <a:t>Приемная комиссия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3F8EC15-3EEC-4EE6-A2EC-FA13BE1E8F90}"/>
              </a:ext>
            </a:extLst>
          </p:cNvPr>
          <p:cNvGrpSpPr/>
          <p:nvPr/>
        </p:nvGrpSpPr>
        <p:grpSpPr>
          <a:xfrm>
            <a:off x="5093787" y="5239231"/>
            <a:ext cx="5638312" cy="1546853"/>
            <a:chOff x="5019502" y="2854538"/>
            <a:chExt cx="5638312" cy="1546853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1FC4310-02C7-494D-AF71-8F906FD72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9502" y="3868738"/>
              <a:ext cx="578801" cy="53265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920FB6-0322-40AC-840C-9990CC2E667E}"/>
                </a:ext>
              </a:extLst>
            </p:cNvPr>
            <p:cNvSpPr txBox="1"/>
            <p:nvPr/>
          </p:nvSpPr>
          <p:spPr>
            <a:xfrm>
              <a:off x="5669456" y="3873455"/>
              <a:ext cx="1962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abit@ugatu.su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71CF19-BDD2-497D-A697-749DA378DAE0}"/>
                </a:ext>
              </a:extLst>
            </p:cNvPr>
            <p:cNvSpPr txBox="1"/>
            <p:nvPr/>
          </p:nvSpPr>
          <p:spPr>
            <a:xfrm>
              <a:off x="6349805" y="2976203"/>
              <a:ext cx="34227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+7 (908) 350-</a:t>
              </a:r>
              <a:r>
                <a:rPr lang="ru-RU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49-84</a:t>
              </a: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59826A82-2CCF-4B86-820A-B87C9AFB3641}"/>
                </a:ext>
              </a:extLst>
            </p:cNvPr>
            <p:cNvSpPr/>
            <p:nvPr/>
          </p:nvSpPr>
          <p:spPr>
            <a:xfrm>
              <a:off x="5729552" y="2854538"/>
              <a:ext cx="501173" cy="865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30" y="0"/>
                  </a:moveTo>
                  <a:cubicBezTo>
                    <a:pt x="3370" y="0"/>
                    <a:pt x="3370" y="0"/>
                    <a:pt x="3370" y="0"/>
                  </a:cubicBezTo>
                  <a:cubicBezTo>
                    <a:pt x="1302" y="0"/>
                    <a:pt x="0" y="797"/>
                    <a:pt x="0" y="1948"/>
                  </a:cubicBezTo>
                  <a:cubicBezTo>
                    <a:pt x="0" y="19210"/>
                    <a:pt x="0" y="19210"/>
                    <a:pt x="0" y="19210"/>
                  </a:cubicBezTo>
                  <a:cubicBezTo>
                    <a:pt x="0" y="20361"/>
                    <a:pt x="1302" y="21600"/>
                    <a:pt x="3370" y="21600"/>
                  </a:cubicBezTo>
                  <a:cubicBezTo>
                    <a:pt x="18230" y="21600"/>
                    <a:pt x="18230" y="21600"/>
                    <a:pt x="18230" y="21600"/>
                  </a:cubicBezTo>
                  <a:cubicBezTo>
                    <a:pt x="20298" y="21600"/>
                    <a:pt x="21600" y="20361"/>
                    <a:pt x="21600" y="19210"/>
                  </a:cubicBezTo>
                  <a:cubicBezTo>
                    <a:pt x="21600" y="1948"/>
                    <a:pt x="21600" y="1948"/>
                    <a:pt x="21600" y="1948"/>
                  </a:cubicBezTo>
                  <a:cubicBezTo>
                    <a:pt x="21600" y="797"/>
                    <a:pt x="20298" y="0"/>
                    <a:pt x="18230" y="0"/>
                  </a:cubicBezTo>
                  <a:close/>
                  <a:moveTo>
                    <a:pt x="10800" y="20361"/>
                  </a:moveTo>
                  <a:cubicBezTo>
                    <a:pt x="9421" y="20361"/>
                    <a:pt x="8119" y="19962"/>
                    <a:pt x="8119" y="19608"/>
                  </a:cubicBezTo>
                  <a:cubicBezTo>
                    <a:pt x="8119" y="18811"/>
                    <a:pt x="9421" y="18413"/>
                    <a:pt x="10800" y="18413"/>
                  </a:cubicBezTo>
                  <a:cubicBezTo>
                    <a:pt x="12179" y="18413"/>
                    <a:pt x="13481" y="18811"/>
                    <a:pt x="13481" y="19608"/>
                  </a:cubicBezTo>
                  <a:cubicBezTo>
                    <a:pt x="13481" y="19962"/>
                    <a:pt x="12179" y="20361"/>
                    <a:pt x="10800" y="20361"/>
                  </a:cubicBezTo>
                  <a:close/>
                  <a:moveTo>
                    <a:pt x="18919" y="17262"/>
                  </a:moveTo>
                  <a:cubicBezTo>
                    <a:pt x="2681" y="17262"/>
                    <a:pt x="2681" y="17262"/>
                    <a:pt x="2681" y="17262"/>
                  </a:cubicBezTo>
                  <a:cubicBezTo>
                    <a:pt x="2681" y="2744"/>
                    <a:pt x="2681" y="2744"/>
                    <a:pt x="2681" y="2744"/>
                  </a:cubicBezTo>
                  <a:cubicBezTo>
                    <a:pt x="18919" y="2744"/>
                    <a:pt x="18919" y="2744"/>
                    <a:pt x="18919" y="2744"/>
                  </a:cubicBezTo>
                  <a:lnTo>
                    <a:pt x="18919" y="17262"/>
                  </a:lnTo>
                  <a:close/>
                </a:path>
              </a:pathLst>
            </a:custGeom>
            <a:solidFill>
              <a:srgbClr val="002060"/>
            </a:solidFill>
            <a:ln w="12700">
              <a:miter lim="400000"/>
            </a:ln>
          </p:spPr>
          <p:txBody>
            <a:bodyPr lIns="60960" tIns="60960" rIns="60960" bIns="60960" anchor="ctr"/>
            <a:lstStyle/>
            <a:p>
              <a:pPr defTabSz="609600" hangingPunct="0">
                <a:defRPr/>
              </a:pPr>
              <a:endParaRPr sz="2400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9608C0D-BA68-439B-8251-AD5A25D8A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834885" y="3773223"/>
              <a:ext cx="628168" cy="62816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EF15CB-57B9-4A39-A1DA-37346DC61F0C}"/>
                </a:ext>
              </a:extLst>
            </p:cNvPr>
            <p:cNvSpPr txBox="1"/>
            <p:nvPr/>
          </p:nvSpPr>
          <p:spPr>
            <a:xfrm>
              <a:off x="8471766" y="3858347"/>
              <a:ext cx="21860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@ugatu_official</a:t>
              </a:r>
              <a:endPara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66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 descr="https://www.ugatu.su/static/New_files_ugatu/images/redesign/university-map/3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494" y="-37678"/>
            <a:ext cx="12209471" cy="68956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Скругленный прямоугольник 106"/>
          <p:cNvSpPr/>
          <p:nvPr/>
        </p:nvSpPr>
        <p:spPr>
          <a:xfrm>
            <a:off x="7896200" y="216699"/>
            <a:ext cx="3958300" cy="708725"/>
          </a:xfrm>
          <a:prstGeom prst="roundRect">
            <a:avLst/>
          </a:prstGeom>
          <a:solidFill>
            <a:srgbClr val="F6E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grpSp>
        <p:nvGrpSpPr>
          <p:cNvPr id="10" name="Группа 9"/>
          <p:cNvGrpSpPr/>
          <p:nvPr/>
        </p:nvGrpSpPr>
        <p:grpSpPr>
          <a:xfrm>
            <a:off x="332470" y="81025"/>
            <a:ext cx="728569" cy="797416"/>
            <a:chOff x="465458" y="113435"/>
            <a:chExt cx="1019996" cy="11163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D6580E-5422-4A9F-9AE3-7B9AF72C52AC}"/>
                </a:ext>
              </a:extLst>
            </p:cNvPr>
            <p:cNvSpPr txBox="1"/>
            <p:nvPr/>
          </p:nvSpPr>
          <p:spPr>
            <a:xfrm>
              <a:off x="504479" y="680049"/>
              <a:ext cx="941954" cy="366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9" dirty="0">
                  <a:latin typeface="BwSurco-Bold" pitchFamily="50" charset="-52"/>
                </a:rPr>
                <a:t>У</a:t>
              </a:r>
              <a:r>
                <a:rPr lang="ru-RU" sz="651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Г</a:t>
              </a:r>
              <a:r>
                <a:rPr lang="ru-RU" sz="326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А</a:t>
              </a:r>
              <a:r>
                <a:rPr lang="ru-RU" sz="326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Т</a:t>
              </a:r>
              <a:r>
                <a:rPr lang="ru-RU" sz="571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У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C7B9DA-8CFA-4F0F-ACD2-EA987A739816}"/>
                </a:ext>
              </a:extLst>
            </p:cNvPr>
            <p:cNvSpPr txBox="1"/>
            <p:nvPr/>
          </p:nvSpPr>
          <p:spPr>
            <a:xfrm>
              <a:off x="465458" y="916348"/>
              <a:ext cx="1019996" cy="31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5" dirty="0">
                  <a:latin typeface="BwSurco-Regular" pitchFamily="50" charset="-52"/>
                </a:rPr>
                <a:t>Уфимский государственный авиационный технический университет</a:t>
              </a:r>
            </a:p>
          </p:txBody>
        </p:sp>
        <p:pic>
          <p:nvPicPr>
            <p:cNvPr id="13" name="Picture 5" descr="D:\Ярлыки\3D\Done\УГАТУ\Новая папка\power point\4\logo.png">
              <a:extLst>
                <a:ext uri="{FF2B5EF4-FFF2-40B4-BE49-F238E27FC236}">
                  <a16:creationId xmlns:a16="http://schemas.microsoft.com/office/drawing/2014/main" id="{261FE080-1AAE-4663-9909-7501EF4D9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181" y="113435"/>
              <a:ext cx="680551" cy="548421"/>
            </a:xfrm>
            <a:prstGeom prst="rect">
              <a:avLst/>
            </a:prstGeom>
            <a:noFill/>
          </p:spPr>
        </p:pic>
      </p:grpSp>
      <p:pic>
        <p:nvPicPr>
          <p:cNvPr id="14" name="Picture 4" descr="D:\Ярлыки\3D\Done\УГАТУ\Новая папка\power point\3\patter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50500" y="5829314"/>
            <a:ext cx="858159" cy="1028686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3233633" y="1147937"/>
            <a:ext cx="5761318" cy="5710063"/>
            <a:chOff x="1440120" y="1607112"/>
            <a:chExt cx="8065845" cy="7994088"/>
          </a:xfrm>
        </p:grpSpPr>
        <p:sp>
          <p:nvSpPr>
            <p:cNvPr id="2" name="Овал 1"/>
            <p:cNvSpPr/>
            <p:nvPr/>
          </p:nvSpPr>
          <p:spPr>
            <a:xfrm>
              <a:off x="4071184" y="4197297"/>
              <a:ext cx="2736288" cy="273628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sp>
          <p:nvSpPr>
            <p:cNvPr id="15" name="Rectangle 4"/>
            <p:cNvSpPr/>
            <p:nvPr/>
          </p:nvSpPr>
          <p:spPr>
            <a:xfrm rot="18900000">
              <a:off x="3253490" y="1647041"/>
              <a:ext cx="1872589" cy="2667615"/>
            </a:xfrm>
            <a:custGeom>
              <a:avLst/>
              <a:gdLst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88371"/>
                <a:gd name="connsiteY0" fmla="*/ 0 h 2667615"/>
                <a:gd name="connsiteX1" fmla="*/ 1872208 w 1888371"/>
                <a:gd name="connsiteY1" fmla="*/ 936104 h 2667615"/>
                <a:gd name="connsiteX2" fmla="*/ 1440946 w 1888371"/>
                <a:gd name="connsiteY2" fmla="*/ 1654734 h 2667615"/>
                <a:gd name="connsiteX3" fmla="*/ 0 w 1888371"/>
                <a:gd name="connsiteY3" fmla="*/ 2667615 h 2667615"/>
                <a:gd name="connsiteX4" fmla="*/ 0 w 1888371"/>
                <a:gd name="connsiteY4" fmla="*/ 936104 h 2667615"/>
                <a:gd name="connsiteX5" fmla="*/ 0 w 1888371"/>
                <a:gd name="connsiteY5" fmla="*/ 936103 h 2667615"/>
                <a:gd name="connsiteX6" fmla="*/ 936104 w 1888371"/>
                <a:gd name="connsiteY6" fmla="*/ 0 h 2667615"/>
                <a:gd name="connsiteX0" fmla="*/ 936104 w 1888837"/>
                <a:gd name="connsiteY0" fmla="*/ 0 h 2667615"/>
                <a:gd name="connsiteX1" fmla="*/ 1872208 w 1888837"/>
                <a:gd name="connsiteY1" fmla="*/ 936104 h 2667615"/>
                <a:gd name="connsiteX2" fmla="*/ 1445709 w 1888837"/>
                <a:gd name="connsiteY2" fmla="*/ 1669021 h 2667615"/>
                <a:gd name="connsiteX3" fmla="*/ 0 w 1888837"/>
                <a:gd name="connsiteY3" fmla="*/ 2667615 h 2667615"/>
                <a:gd name="connsiteX4" fmla="*/ 0 w 1888837"/>
                <a:gd name="connsiteY4" fmla="*/ 936104 h 2667615"/>
                <a:gd name="connsiteX5" fmla="*/ 0 w 1888837"/>
                <a:gd name="connsiteY5" fmla="*/ 936103 h 2667615"/>
                <a:gd name="connsiteX6" fmla="*/ 936104 w 1888837"/>
                <a:gd name="connsiteY6" fmla="*/ 0 h 2667615"/>
                <a:gd name="connsiteX0" fmla="*/ 936104 w 1872589"/>
                <a:gd name="connsiteY0" fmla="*/ 0 h 2667615"/>
                <a:gd name="connsiteX1" fmla="*/ 1872208 w 1872589"/>
                <a:gd name="connsiteY1" fmla="*/ 936104 h 2667615"/>
                <a:gd name="connsiteX2" fmla="*/ 1445709 w 1872589"/>
                <a:gd name="connsiteY2" fmla="*/ 1669021 h 2667615"/>
                <a:gd name="connsiteX3" fmla="*/ 0 w 1872589"/>
                <a:gd name="connsiteY3" fmla="*/ 2667615 h 2667615"/>
                <a:gd name="connsiteX4" fmla="*/ 0 w 1872589"/>
                <a:gd name="connsiteY4" fmla="*/ 936104 h 2667615"/>
                <a:gd name="connsiteX5" fmla="*/ 0 w 1872589"/>
                <a:gd name="connsiteY5" fmla="*/ 936103 h 2667615"/>
                <a:gd name="connsiteX6" fmla="*/ 936104 w 1872589"/>
                <a:gd name="connsiteY6" fmla="*/ 0 h 266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2589" h="2667615">
                  <a:moveTo>
                    <a:pt x="936104" y="0"/>
                  </a:moveTo>
                  <a:cubicBezTo>
                    <a:pt x="1453100" y="0"/>
                    <a:pt x="1887286" y="453147"/>
                    <a:pt x="1872208" y="936104"/>
                  </a:cubicBezTo>
                  <a:cubicBezTo>
                    <a:pt x="1863132" y="1226810"/>
                    <a:pt x="1701780" y="1654570"/>
                    <a:pt x="1445709" y="1669021"/>
                  </a:cubicBezTo>
                  <a:cubicBezTo>
                    <a:pt x="812367" y="1704763"/>
                    <a:pt x="281466" y="2026168"/>
                    <a:pt x="0" y="2667615"/>
                  </a:cubicBezTo>
                  <a:lnTo>
                    <a:pt x="0" y="936104"/>
                  </a:lnTo>
                  <a:lnTo>
                    <a:pt x="0" y="936103"/>
                  </a:ln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8D1">
                    <a:shade val="30000"/>
                    <a:satMod val="115000"/>
                  </a:srgbClr>
                </a:gs>
                <a:gs pos="50000">
                  <a:srgbClr val="0098D1">
                    <a:shade val="67500"/>
                    <a:satMod val="115000"/>
                  </a:srgbClr>
                </a:gs>
                <a:gs pos="100000">
                  <a:srgbClr val="0098D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5314" tIns="32657" rIns="65314" bIns="32657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857" b="1">
                <a:solidFill>
                  <a:schemeClr val="tx1"/>
                </a:solidFill>
                <a:latin typeface="BwSurco-Regular" panose="00000500000000000000" pitchFamily="50" charset="-52"/>
              </a:endParaRPr>
            </a:p>
          </p:txBody>
        </p:sp>
        <p:sp>
          <p:nvSpPr>
            <p:cNvPr id="16" name="Rectangle 4"/>
            <p:cNvSpPr/>
            <p:nvPr/>
          </p:nvSpPr>
          <p:spPr>
            <a:xfrm rot="16200000">
              <a:off x="1837633" y="3338145"/>
              <a:ext cx="1872589" cy="2667615"/>
            </a:xfrm>
            <a:custGeom>
              <a:avLst/>
              <a:gdLst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88371"/>
                <a:gd name="connsiteY0" fmla="*/ 0 h 2667615"/>
                <a:gd name="connsiteX1" fmla="*/ 1872208 w 1888371"/>
                <a:gd name="connsiteY1" fmla="*/ 936104 h 2667615"/>
                <a:gd name="connsiteX2" fmla="*/ 1440946 w 1888371"/>
                <a:gd name="connsiteY2" fmla="*/ 1654734 h 2667615"/>
                <a:gd name="connsiteX3" fmla="*/ 0 w 1888371"/>
                <a:gd name="connsiteY3" fmla="*/ 2667615 h 2667615"/>
                <a:gd name="connsiteX4" fmla="*/ 0 w 1888371"/>
                <a:gd name="connsiteY4" fmla="*/ 936104 h 2667615"/>
                <a:gd name="connsiteX5" fmla="*/ 0 w 1888371"/>
                <a:gd name="connsiteY5" fmla="*/ 936103 h 2667615"/>
                <a:gd name="connsiteX6" fmla="*/ 936104 w 1888371"/>
                <a:gd name="connsiteY6" fmla="*/ 0 h 2667615"/>
                <a:gd name="connsiteX0" fmla="*/ 936104 w 1888837"/>
                <a:gd name="connsiteY0" fmla="*/ 0 h 2667615"/>
                <a:gd name="connsiteX1" fmla="*/ 1872208 w 1888837"/>
                <a:gd name="connsiteY1" fmla="*/ 936104 h 2667615"/>
                <a:gd name="connsiteX2" fmla="*/ 1445709 w 1888837"/>
                <a:gd name="connsiteY2" fmla="*/ 1669021 h 2667615"/>
                <a:gd name="connsiteX3" fmla="*/ 0 w 1888837"/>
                <a:gd name="connsiteY3" fmla="*/ 2667615 h 2667615"/>
                <a:gd name="connsiteX4" fmla="*/ 0 w 1888837"/>
                <a:gd name="connsiteY4" fmla="*/ 936104 h 2667615"/>
                <a:gd name="connsiteX5" fmla="*/ 0 w 1888837"/>
                <a:gd name="connsiteY5" fmla="*/ 936103 h 2667615"/>
                <a:gd name="connsiteX6" fmla="*/ 936104 w 1888837"/>
                <a:gd name="connsiteY6" fmla="*/ 0 h 2667615"/>
                <a:gd name="connsiteX0" fmla="*/ 936104 w 1872589"/>
                <a:gd name="connsiteY0" fmla="*/ 0 h 2667615"/>
                <a:gd name="connsiteX1" fmla="*/ 1872208 w 1872589"/>
                <a:gd name="connsiteY1" fmla="*/ 936104 h 2667615"/>
                <a:gd name="connsiteX2" fmla="*/ 1445709 w 1872589"/>
                <a:gd name="connsiteY2" fmla="*/ 1669021 h 2667615"/>
                <a:gd name="connsiteX3" fmla="*/ 0 w 1872589"/>
                <a:gd name="connsiteY3" fmla="*/ 2667615 h 2667615"/>
                <a:gd name="connsiteX4" fmla="*/ 0 w 1872589"/>
                <a:gd name="connsiteY4" fmla="*/ 936104 h 2667615"/>
                <a:gd name="connsiteX5" fmla="*/ 0 w 1872589"/>
                <a:gd name="connsiteY5" fmla="*/ 936103 h 2667615"/>
                <a:gd name="connsiteX6" fmla="*/ 936104 w 1872589"/>
                <a:gd name="connsiteY6" fmla="*/ 0 h 266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2589" h="2667615">
                  <a:moveTo>
                    <a:pt x="936104" y="0"/>
                  </a:moveTo>
                  <a:cubicBezTo>
                    <a:pt x="1453100" y="0"/>
                    <a:pt x="1887286" y="453147"/>
                    <a:pt x="1872208" y="936104"/>
                  </a:cubicBezTo>
                  <a:cubicBezTo>
                    <a:pt x="1863132" y="1226810"/>
                    <a:pt x="1701780" y="1654570"/>
                    <a:pt x="1445709" y="1669021"/>
                  </a:cubicBezTo>
                  <a:cubicBezTo>
                    <a:pt x="812367" y="1704763"/>
                    <a:pt x="281466" y="2026168"/>
                    <a:pt x="0" y="2667615"/>
                  </a:cubicBezTo>
                  <a:lnTo>
                    <a:pt x="0" y="936104"/>
                  </a:lnTo>
                  <a:lnTo>
                    <a:pt x="0" y="936103"/>
                  </a:ln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574F9C">
                    <a:shade val="30000"/>
                    <a:satMod val="115000"/>
                  </a:srgbClr>
                </a:gs>
                <a:gs pos="50000">
                  <a:srgbClr val="574F9C">
                    <a:shade val="67500"/>
                    <a:satMod val="115000"/>
                  </a:srgbClr>
                </a:gs>
                <a:gs pos="100000">
                  <a:srgbClr val="574F9C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5314" tIns="32657" rIns="65314" bIns="32657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857" b="1">
                <a:solidFill>
                  <a:schemeClr val="tx1"/>
                </a:solidFill>
                <a:latin typeface="BwSurco-Regular" panose="00000500000000000000" pitchFamily="50" charset="-52"/>
              </a:endParaRPr>
            </a:p>
          </p:txBody>
        </p:sp>
        <p:sp>
          <p:nvSpPr>
            <p:cNvPr id="17" name="Rectangle 4"/>
            <p:cNvSpPr/>
            <p:nvPr/>
          </p:nvSpPr>
          <p:spPr>
            <a:xfrm rot="13500000">
              <a:off x="1989115" y="5491259"/>
              <a:ext cx="1872589" cy="2667615"/>
            </a:xfrm>
            <a:custGeom>
              <a:avLst/>
              <a:gdLst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88371"/>
                <a:gd name="connsiteY0" fmla="*/ 0 h 2667615"/>
                <a:gd name="connsiteX1" fmla="*/ 1872208 w 1888371"/>
                <a:gd name="connsiteY1" fmla="*/ 936104 h 2667615"/>
                <a:gd name="connsiteX2" fmla="*/ 1440946 w 1888371"/>
                <a:gd name="connsiteY2" fmla="*/ 1654734 h 2667615"/>
                <a:gd name="connsiteX3" fmla="*/ 0 w 1888371"/>
                <a:gd name="connsiteY3" fmla="*/ 2667615 h 2667615"/>
                <a:gd name="connsiteX4" fmla="*/ 0 w 1888371"/>
                <a:gd name="connsiteY4" fmla="*/ 936104 h 2667615"/>
                <a:gd name="connsiteX5" fmla="*/ 0 w 1888371"/>
                <a:gd name="connsiteY5" fmla="*/ 936103 h 2667615"/>
                <a:gd name="connsiteX6" fmla="*/ 936104 w 1888371"/>
                <a:gd name="connsiteY6" fmla="*/ 0 h 2667615"/>
                <a:gd name="connsiteX0" fmla="*/ 936104 w 1888837"/>
                <a:gd name="connsiteY0" fmla="*/ 0 h 2667615"/>
                <a:gd name="connsiteX1" fmla="*/ 1872208 w 1888837"/>
                <a:gd name="connsiteY1" fmla="*/ 936104 h 2667615"/>
                <a:gd name="connsiteX2" fmla="*/ 1445709 w 1888837"/>
                <a:gd name="connsiteY2" fmla="*/ 1669021 h 2667615"/>
                <a:gd name="connsiteX3" fmla="*/ 0 w 1888837"/>
                <a:gd name="connsiteY3" fmla="*/ 2667615 h 2667615"/>
                <a:gd name="connsiteX4" fmla="*/ 0 w 1888837"/>
                <a:gd name="connsiteY4" fmla="*/ 936104 h 2667615"/>
                <a:gd name="connsiteX5" fmla="*/ 0 w 1888837"/>
                <a:gd name="connsiteY5" fmla="*/ 936103 h 2667615"/>
                <a:gd name="connsiteX6" fmla="*/ 936104 w 1888837"/>
                <a:gd name="connsiteY6" fmla="*/ 0 h 2667615"/>
                <a:gd name="connsiteX0" fmla="*/ 936104 w 1872589"/>
                <a:gd name="connsiteY0" fmla="*/ 0 h 2667615"/>
                <a:gd name="connsiteX1" fmla="*/ 1872208 w 1872589"/>
                <a:gd name="connsiteY1" fmla="*/ 936104 h 2667615"/>
                <a:gd name="connsiteX2" fmla="*/ 1445709 w 1872589"/>
                <a:gd name="connsiteY2" fmla="*/ 1669021 h 2667615"/>
                <a:gd name="connsiteX3" fmla="*/ 0 w 1872589"/>
                <a:gd name="connsiteY3" fmla="*/ 2667615 h 2667615"/>
                <a:gd name="connsiteX4" fmla="*/ 0 w 1872589"/>
                <a:gd name="connsiteY4" fmla="*/ 936104 h 2667615"/>
                <a:gd name="connsiteX5" fmla="*/ 0 w 1872589"/>
                <a:gd name="connsiteY5" fmla="*/ 936103 h 2667615"/>
                <a:gd name="connsiteX6" fmla="*/ 936104 w 1872589"/>
                <a:gd name="connsiteY6" fmla="*/ 0 h 266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2589" h="2667615">
                  <a:moveTo>
                    <a:pt x="936104" y="0"/>
                  </a:moveTo>
                  <a:cubicBezTo>
                    <a:pt x="1453100" y="0"/>
                    <a:pt x="1887286" y="453147"/>
                    <a:pt x="1872208" y="936104"/>
                  </a:cubicBezTo>
                  <a:cubicBezTo>
                    <a:pt x="1863132" y="1226810"/>
                    <a:pt x="1701780" y="1654570"/>
                    <a:pt x="1445709" y="1669021"/>
                  </a:cubicBezTo>
                  <a:cubicBezTo>
                    <a:pt x="812367" y="1704763"/>
                    <a:pt x="281466" y="2026168"/>
                    <a:pt x="0" y="2667615"/>
                  </a:cubicBezTo>
                  <a:lnTo>
                    <a:pt x="0" y="936104"/>
                  </a:lnTo>
                  <a:lnTo>
                    <a:pt x="0" y="936103"/>
                  </a:ln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5314" tIns="32657" rIns="65314" bIns="32657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857" b="1">
                <a:solidFill>
                  <a:schemeClr val="tx1"/>
                </a:solidFill>
                <a:latin typeface="BwSurco-Regular" panose="00000500000000000000" pitchFamily="50" charset="-52"/>
              </a:endParaRPr>
            </a:p>
          </p:txBody>
        </p:sp>
        <p:sp>
          <p:nvSpPr>
            <p:cNvPr id="18" name="Rectangle 4"/>
            <p:cNvSpPr/>
            <p:nvPr/>
          </p:nvSpPr>
          <p:spPr>
            <a:xfrm rot="10800000">
              <a:off x="3594321" y="6933585"/>
              <a:ext cx="1872589" cy="2667615"/>
            </a:xfrm>
            <a:custGeom>
              <a:avLst/>
              <a:gdLst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88371"/>
                <a:gd name="connsiteY0" fmla="*/ 0 h 2667615"/>
                <a:gd name="connsiteX1" fmla="*/ 1872208 w 1888371"/>
                <a:gd name="connsiteY1" fmla="*/ 936104 h 2667615"/>
                <a:gd name="connsiteX2" fmla="*/ 1440946 w 1888371"/>
                <a:gd name="connsiteY2" fmla="*/ 1654734 h 2667615"/>
                <a:gd name="connsiteX3" fmla="*/ 0 w 1888371"/>
                <a:gd name="connsiteY3" fmla="*/ 2667615 h 2667615"/>
                <a:gd name="connsiteX4" fmla="*/ 0 w 1888371"/>
                <a:gd name="connsiteY4" fmla="*/ 936104 h 2667615"/>
                <a:gd name="connsiteX5" fmla="*/ 0 w 1888371"/>
                <a:gd name="connsiteY5" fmla="*/ 936103 h 2667615"/>
                <a:gd name="connsiteX6" fmla="*/ 936104 w 1888371"/>
                <a:gd name="connsiteY6" fmla="*/ 0 h 2667615"/>
                <a:gd name="connsiteX0" fmla="*/ 936104 w 1888837"/>
                <a:gd name="connsiteY0" fmla="*/ 0 h 2667615"/>
                <a:gd name="connsiteX1" fmla="*/ 1872208 w 1888837"/>
                <a:gd name="connsiteY1" fmla="*/ 936104 h 2667615"/>
                <a:gd name="connsiteX2" fmla="*/ 1445709 w 1888837"/>
                <a:gd name="connsiteY2" fmla="*/ 1669021 h 2667615"/>
                <a:gd name="connsiteX3" fmla="*/ 0 w 1888837"/>
                <a:gd name="connsiteY3" fmla="*/ 2667615 h 2667615"/>
                <a:gd name="connsiteX4" fmla="*/ 0 w 1888837"/>
                <a:gd name="connsiteY4" fmla="*/ 936104 h 2667615"/>
                <a:gd name="connsiteX5" fmla="*/ 0 w 1888837"/>
                <a:gd name="connsiteY5" fmla="*/ 936103 h 2667615"/>
                <a:gd name="connsiteX6" fmla="*/ 936104 w 1888837"/>
                <a:gd name="connsiteY6" fmla="*/ 0 h 2667615"/>
                <a:gd name="connsiteX0" fmla="*/ 936104 w 1872589"/>
                <a:gd name="connsiteY0" fmla="*/ 0 h 2667615"/>
                <a:gd name="connsiteX1" fmla="*/ 1872208 w 1872589"/>
                <a:gd name="connsiteY1" fmla="*/ 936104 h 2667615"/>
                <a:gd name="connsiteX2" fmla="*/ 1445709 w 1872589"/>
                <a:gd name="connsiteY2" fmla="*/ 1669021 h 2667615"/>
                <a:gd name="connsiteX3" fmla="*/ 0 w 1872589"/>
                <a:gd name="connsiteY3" fmla="*/ 2667615 h 2667615"/>
                <a:gd name="connsiteX4" fmla="*/ 0 w 1872589"/>
                <a:gd name="connsiteY4" fmla="*/ 936104 h 2667615"/>
                <a:gd name="connsiteX5" fmla="*/ 0 w 1872589"/>
                <a:gd name="connsiteY5" fmla="*/ 936103 h 2667615"/>
                <a:gd name="connsiteX6" fmla="*/ 936104 w 1872589"/>
                <a:gd name="connsiteY6" fmla="*/ 0 h 266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2589" h="2667615">
                  <a:moveTo>
                    <a:pt x="936104" y="0"/>
                  </a:moveTo>
                  <a:cubicBezTo>
                    <a:pt x="1453100" y="0"/>
                    <a:pt x="1887286" y="453147"/>
                    <a:pt x="1872208" y="936104"/>
                  </a:cubicBezTo>
                  <a:cubicBezTo>
                    <a:pt x="1863132" y="1226810"/>
                    <a:pt x="1701780" y="1654570"/>
                    <a:pt x="1445709" y="1669021"/>
                  </a:cubicBezTo>
                  <a:cubicBezTo>
                    <a:pt x="812367" y="1704763"/>
                    <a:pt x="281466" y="2026168"/>
                    <a:pt x="0" y="2667615"/>
                  </a:cubicBezTo>
                  <a:lnTo>
                    <a:pt x="0" y="936104"/>
                  </a:lnTo>
                  <a:lnTo>
                    <a:pt x="0" y="936103"/>
                  </a:ln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D2F86">
                    <a:shade val="30000"/>
                    <a:satMod val="115000"/>
                  </a:srgbClr>
                </a:gs>
                <a:gs pos="50000">
                  <a:srgbClr val="CD2F86">
                    <a:shade val="67500"/>
                    <a:satMod val="115000"/>
                  </a:srgbClr>
                </a:gs>
                <a:gs pos="100000">
                  <a:srgbClr val="CD2F86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5314" tIns="32657" rIns="65314" bIns="32657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857" b="1">
                <a:solidFill>
                  <a:schemeClr val="tx1"/>
                </a:solidFill>
                <a:latin typeface="BwSurco-Regular" panose="00000500000000000000" pitchFamily="50" charset="-52"/>
              </a:endParaRPr>
            </a:p>
          </p:txBody>
        </p:sp>
        <p:sp>
          <p:nvSpPr>
            <p:cNvPr id="19" name="Rectangle 4"/>
            <p:cNvSpPr/>
            <p:nvPr/>
          </p:nvSpPr>
          <p:spPr>
            <a:xfrm rot="8100000">
              <a:off x="5736463" y="6816225"/>
              <a:ext cx="1872589" cy="2667615"/>
            </a:xfrm>
            <a:custGeom>
              <a:avLst/>
              <a:gdLst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88371"/>
                <a:gd name="connsiteY0" fmla="*/ 0 h 2667615"/>
                <a:gd name="connsiteX1" fmla="*/ 1872208 w 1888371"/>
                <a:gd name="connsiteY1" fmla="*/ 936104 h 2667615"/>
                <a:gd name="connsiteX2" fmla="*/ 1440946 w 1888371"/>
                <a:gd name="connsiteY2" fmla="*/ 1654734 h 2667615"/>
                <a:gd name="connsiteX3" fmla="*/ 0 w 1888371"/>
                <a:gd name="connsiteY3" fmla="*/ 2667615 h 2667615"/>
                <a:gd name="connsiteX4" fmla="*/ 0 w 1888371"/>
                <a:gd name="connsiteY4" fmla="*/ 936104 h 2667615"/>
                <a:gd name="connsiteX5" fmla="*/ 0 w 1888371"/>
                <a:gd name="connsiteY5" fmla="*/ 936103 h 2667615"/>
                <a:gd name="connsiteX6" fmla="*/ 936104 w 1888371"/>
                <a:gd name="connsiteY6" fmla="*/ 0 h 2667615"/>
                <a:gd name="connsiteX0" fmla="*/ 936104 w 1888837"/>
                <a:gd name="connsiteY0" fmla="*/ 0 h 2667615"/>
                <a:gd name="connsiteX1" fmla="*/ 1872208 w 1888837"/>
                <a:gd name="connsiteY1" fmla="*/ 936104 h 2667615"/>
                <a:gd name="connsiteX2" fmla="*/ 1445709 w 1888837"/>
                <a:gd name="connsiteY2" fmla="*/ 1669021 h 2667615"/>
                <a:gd name="connsiteX3" fmla="*/ 0 w 1888837"/>
                <a:gd name="connsiteY3" fmla="*/ 2667615 h 2667615"/>
                <a:gd name="connsiteX4" fmla="*/ 0 w 1888837"/>
                <a:gd name="connsiteY4" fmla="*/ 936104 h 2667615"/>
                <a:gd name="connsiteX5" fmla="*/ 0 w 1888837"/>
                <a:gd name="connsiteY5" fmla="*/ 936103 h 2667615"/>
                <a:gd name="connsiteX6" fmla="*/ 936104 w 1888837"/>
                <a:gd name="connsiteY6" fmla="*/ 0 h 2667615"/>
                <a:gd name="connsiteX0" fmla="*/ 936104 w 1872589"/>
                <a:gd name="connsiteY0" fmla="*/ 0 h 2667615"/>
                <a:gd name="connsiteX1" fmla="*/ 1872208 w 1872589"/>
                <a:gd name="connsiteY1" fmla="*/ 936104 h 2667615"/>
                <a:gd name="connsiteX2" fmla="*/ 1445709 w 1872589"/>
                <a:gd name="connsiteY2" fmla="*/ 1669021 h 2667615"/>
                <a:gd name="connsiteX3" fmla="*/ 0 w 1872589"/>
                <a:gd name="connsiteY3" fmla="*/ 2667615 h 2667615"/>
                <a:gd name="connsiteX4" fmla="*/ 0 w 1872589"/>
                <a:gd name="connsiteY4" fmla="*/ 936104 h 2667615"/>
                <a:gd name="connsiteX5" fmla="*/ 0 w 1872589"/>
                <a:gd name="connsiteY5" fmla="*/ 936103 h 2667615"/>
                <a:gd name="connsiteX6" fmla="*/ 936104 w 1872589"/>
                <a:gd name="connsiteY6" fmla="*/ 0 h 266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2589" h="2667615">
                  <a:moveTo>
                    <a:pt x="936104" y="0"/>
                  </a:moveTo>
                  <a:cubicBezTo>
                    <a:pt x="1453100" y="0"/>
                    <a:pt x="1887286" y="453147"/>
                    <a:pt x="1872208" y="936104"/>
                  </a:cubicBezTo>
                  <a:cubicBezTo>
                    <a:pt x="1863132" y="1226810"/>
                    <a:pt x="1701780" y="1654570"/>
                    <a:pt x="1445709" y="1669021"/>
                  </a:cubicBezTo>
                  <a:cubicBezTo>
                    <a:pt x="812367" y="1704763"/>
                    <a:pt x="281466" y="2026168"/>
                    <a:pt x="0" y="2667615"/>
                  </a:cubicBezTo>
                  <a:lnTo>
                    <a:pt x="0" y="936104"/>
                  </a:lnTo>
                  <a:lnTo>
                    <a:pt x="0" y="936103"/>
                  </a:ln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A0930">
                    <a:shade val="30000"/>
                    <a:satMod val="115000"/>
                  </a:srgbClr>
                </a:gs>
                <a:gs pos="50000">
                  <a:srgbClr val="DA0930">
                    <a:shade val="67500"/>
                    <a:satMod val="115000"/>
                  </a:srgbClr>
                </a:gs>
                <a:gs pos="100000">
                  <a:srgbClr val="DA093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5314" tIns="32657" rIns="65314" bIns="32657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857" b="1">
                <a:solidFill>
                  <a:schemeClr val="tx1"/>
                </a:solidFill>
                <a:latin typeface="BwSurco-Regular" panose="00000500000000000000" pitchFamily="50" charset="-52"/>
              </a:endParaRPr>
            </a:p>
          </p:txBody>
        </p:sp>
        <p:sp>
          <p:nvSpPr>
            <p:cNvPr id="20" name="Rectangle 4"/>
            <p:cNvSpPr/>
            <p:nvPr/>
          </p:nvSpPr>
          <p:spPr>
            <a:xfrm rot="5400000">
              <a:off x="7235863" y="5211022"/>
              <a:ext cx="1872589" cy="2667615"/>
            </a:xfrm>
            <a:custGeom>
              <a:avLst/>
              <a:gdLst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88371"/>
                <a:gd name="connsiteY0" fmla="*/ 0 h 2667615"/>
                <a:gd name="connsiteX1" fmla="*/ 1872208 w 1888371"/>
                <a:gd name="connsiteY1" fmla="*/ 936104 h 2667615"/>
                <a:gd name="connsiteX2" fmla="*/ 1440946 w 1888371"/>
                <a:gd name="connsiteY2" fmla="*/ 1654734 h 2667615"/>
                <a:gd name="connsiteX3" fmla="*/ 0 w 1888371"/>
                <a:gd name="connsiteY3" fmla="*/ 2667615 h 2667615"/>
                <a:gd name="connsiteX4" fmla="*/ 0 w 1888371"/>
                <a:gd name="connsiteY4" fmla="*/ 936104 h 2667615"/>
                <a:gd name="connsiteX5" fmla="*/ 0 w 1888371"/>
                <a:gd name="connsiteY5" fmla="*/ 936103 h 2667615"/>
                <a:gd name="connsiteX6" fmla="*/ 936104 w 1888371"/>
                <a:gd name="connsiteY6" fmla="*/ 0 h 2667615"/>
                <a:gd name="connsiteX0" fmla="*/ 936104 w 1888837"/>
                <a:gd name="connsiteY0" fmla="*/ 0 h 2667615"/>
                <a:gd name="connsiteX1" fmla="*/ 1872208 w 1888837"/>
                <a:gd name="connsiteY1" fmla="*/ 936104 h 2667615"/>
                <a:gd name="connsiteX2" fmla="*/ 1445709 w 1888837"/>
                <a:gd name="connsiteY2" fmla="*/ 1669021 h 2667615"/>
                <a:gd name="connsiteX3" fmla="*/ 0 w 1888837"/>
                <a:gd name="connsiteY3" fmla="*/ 2667615 h 2667615"/>
                <a:gd name="connsiteX4" fmla="*/ 0 w 1888837"/>
                <a:gd name="connsiteY4" fmla="*/ 936104 h 2667615"/>
                <a:gd name="connsiteX5" fmla="*/ 0 w 1888837"/>
                <a:gd name="connsiteY5" fmla="*/ 936103 h 2667615"/>
                <a:gd name="connsiteX6" fmla="*/ 936104 w 1888837"/>
                <a:gd name="connsiteY6" fmla="*/ 0 h 2667615"/>
                <a:gd name="connsiteX0" fmla="*/ 936104 w 1872589"/>
                <a:gd name="connsiteY0" fmla="*/ 0 h 2667615"/>
                <a:gd name="connsiteX1" fmla="*/ 1872208 w 1872589"/>
                <a:gd name="connsiteY1" fmla="*/ 936104 h 2667615"/>
                <a:gd name="connsiteX2" fmla="*/ 1445709 w 1872589"/>
                <a:gd name="connsiteY2" fmla="*/ 1669021 h 2667615"/>
                <a:gd name="connsiteX3" fmla="*/ 0 w 1872589"/>
                <a:gd name="connsiteY3" fmla="*/ 2667615 h 2667615"/>
                <a:gd name="connsiteX4" fmla="*/ 0 w 1872589"/>
                <a:gd name="connsiteY4" fmla="*/ 936104 h 2667615"/>
                <a:gd name="connsiteX5" fmla="*/ 0 w 1872589"/>
                <a:gd name="connsiteY5" fmla="*/ 936103 h 2667615"/>
                <a:gd name="connsiteX6" fmla="*/ 936104 w 1872589"/>
                <a:gd name="connsiteY6" fmla="*/ 0 h 266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2589" h="2667615">
                  <a:moveTo>
                    <a:pt x="936104" y="0"/>
                  </a:moveTo>
                  <a:cubicBezTo>
                    <a:pt x="1453100" y="0"/>
                    <a:pt x="1887286" y="453147"/>
                    <a:pt x="1872208" y="936104"/>
                  </a:cubicBezTo>
                  <a:cubicBezTo>
                    <a:pt x="1863132" y="1226810"/>
                    <a:pt x="1701780" y="1654570"/>
                    <a:pt x="1445709" y="1669021"/>
                  </a:cubicBezTo>
                  <a:cubicBezTo>
                    <a:pt x="812367" y="1704763"/>
                    <a:pt x="281466" y="2026168"/>
                    <a:pt x="0" y="2667615"/>
                  </a:cubicBezTo>
                  <a:lnTo>
                    <a:pt x="0" y="936104"/>
                  </a:lnTo>
                  <a:lnTo>
                    <a:pt x="0" y="936103"/>
                  </a:ln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EE8510">
                    <a:shade val="30000"/>
                    <a:satMod val="115000"/>
                  </a:srgbClr>
                </a:gs>
                <a:gs pos="50000">
                  <a:srgbClr val="EE8510">
                    <a:shade val="67500"/>
                    <a:satMod val="115000"/>
                  </a:srgbClr>
                </a:gs>
                <a:gs pos="100000">
                  <a:srgbClr val="EE851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5314" tIns="32657" rIns="65314" bIns="32657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857" b="1">
                <a:solidFill>
                  <a:schemeClr val="tx1"/>
                </a:solidFill>
                <a:latin typeface="BwSurco-Regular" panose="00000500000000000000" pitchFamily="50" charset="-52"/>
              </a:endParaRPr>
            </a:p>
          </p:txBody>
        </p:sp>
        <p:sp>
          <p:nvSpPr>
            <p:cNvPr id="21" name="Rectangle 4"/>
            <p:cNvSpPr/>
            <p:nvPr/>
          </p:nvSpPr>
          <p:spPr>
            <a:xfrm rot="2700000">
              <a:off x="7100630" y="3054551"/>
              <a:ext cx="1872589" cy="2667615"/>
            </a:xfrm>
            <a:custGeom>
              <a:avLst/>
              <a:gdLst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88371"/>
                <a:gd name="connsiteY0" fmla="*/ 0 h 2667615"/>
                <a:gd name="connsiteX1" fmla="*/ 1872208 w 1888371"/>
                <a:gd name="connsiteY1" fmla="*/ 936104 h 2667615"/>
                <a:gd name="connsiteX2" fmla="*/ 1440946 w 1888371"/>
                <a:gd name="connsiteY2" fmla="*/ 1654734 h 2667615"/>
                <a:gd name="connsiteX3" fmla="*/ 0 w 1888371"/>
                <a:gd name="connsiteY3" fmla="*/ 2667615 h 2667615"/>
                <a:gd name="connsiteX4" fmla="*/ 0 w 1888371"/>
                <a:gd name="connsiteY4" fmla="*/ 936104 h 2667615"/>
                <a:gd name="connsiteX5" fmla="*/ 0 w 1888371"/>
                <a:gd name="connsiteY5" fmla="*/ 936103 h 2667615"/>
                <a:gd name="connsiteX6" fmla="*/ 936104 w 1888371"/>
                <a:gd name="connsiteY6" fmla="*/ 0 h 2667615"/>
                <a:gd name="connsiteX0" fmla="*/ 936104 w 1888837"/>
                <a:gd name="connsiteY0" fmla="*/ 0 h 2667615"/>
                <a:gd name="connsiteX1" fmla="*/ 1872208 w 1888837"/>
                <a:gd name="connsiteY1" fmla="*/ 936104 h 2667615"/>
                <a:gd name="connsiteX2" fmla="*/ 1445709 w 1888837"/>
                <a:gd name="connsiteY2" fmla="*/ 1669021 h 2667615"/>
                <a:gd name="connsiteX3" fmla="*/ 0 w 1888837"/>
                <a:gd name="connsiteY3" fmla="*/ 2667615 h 2667615"/>
                <a:gd name="connsiteX4" fmla="*/ 0 w 1888837"/>
                <a:gd name="connsiteY4" fmla="*/ 936104 h 2667615"/>
                <a:gd name="connsiteX5" fmla="*/ 0 w 1888837"/>
                <a:gd name="connsiteY5" fmla="*/ 936103 h 2667615"/>
                <a:gd name="connsiteX6" fmla="*/ 936104 w 1888837"/>
                <a:gd name="connsiteY6" fmla="*/ 0 h 2667615"/>
                <a:gd name="connsiteX0" fmla="*/ 936104 w 1872589"/>
                <a:gd name="connsiteY0" fmla="*/ 0 h 2667615"/>
                <a:gd name="connsiteX1" fmla="*/ 1872208 w 1872589"/>
                <a:gd name="connsiteY1" fmla="*/ 936104 h 2667615"/>
                <a:gd name="connsiteX2" fmla="*/ 1445709 w 1872589"/>
                <a:gd name="connsiteY2" fmla="*/ 1669021 h 2667615"/>
                <a:gd name="connsiteX3" fmla="*/ 0 w 1872589"/>
                <a:gd name="connsiteY3" fmla="*/ 2667615 h 2667615"/>
                <a:gd name="connsiteX4" fmla="*/ 0 w 1872589"/>
                <a:gd name="connsiteY4" fmla="*/ 936104 h 2667615"/>
                <a:gd name="connsiteX5" fmla="*/ 0 w 1872589"/>
                <a:gd name="connsiteY5" fmla="*/ 936103 h 2667615"/>
                <a:gd name="connsiteX6" fmla="*/ 936104 w 1872589"/>
                <a:gd name="connsiteY6" fmla="*/ 0 h 266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2589" h="2667615">
                  <a:moveTo>
                    <a:pt x="936104" y="0"/>
                  </a:moveTo>
                  <a:cubicBezTo>
                    <a:pt x="1453100" y="0"/>
                    <a:pt x="1887286" y="453147"/>
                    <a:pt x="1872208" y="936104"/>
                  </a:cubicBezTo>
                  <a:cubicBezTo>
                    <a:pt x="1863132" y="1226810"/>
                    <a:pt x="1701780" y="1654570"/>
                    <a:pt x="1445709" y="1669021"/>
                  </a:cubicBezTo>
                  <a:cubicBezTo>
                    <a:pt x="812367" y="1704763"/>
                    <a:pt x="281466" y="2026168"/>
                    <a:pt x="0" y="2667615"/>
                  </a:cubicBezTo>
                  <a:lnTo>
                    <a:pt x="0" y="936104"/>
                  </a:lnTo>
                  <a:lnTo>
                    <a:pt x="0" y="936103"/>
                  </a:ln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8DA00">
                    <a:shade val="30000"/>
                    <a:satMod val="115000"/>
                  </a:srgbClr>
                </a:gs>
                <a:gs pos="50000">
                  <a:srgbClr val="F8DA00">
                    <a:shade val="67500"/>
                    <a:satMod val="115000"/>
                  </a:srgbClr>
                </a:gs>
                <a:gs pos="100000">
                  <a:srgbClr val="F8DA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5314" tIns="32657" rIns="65314" bIns="32657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857" b="1">
                <a:solidFill>
                  <a:schemeClr val="tx1"/>
                </a:solidFill>
                <a:latin typeface="BwSurco-Regular" panose="00000500000000000000" pitchFamily="50" charset="-52"/>
              </a:endParaRPr>
            </a:p>
          </p:txBody>
        </p:sp>
        <p:sp>
          <p:nvSpPr>
            <p:cNvPr id="31" name="Rectangle 4"/>
            <p:cNvSpPr/>
            <p:nvPr/>
          </p:nvSpPr>
          <p:spPr>
            <a:xfrm>
              <a:off x="5456981" y="1607112"/>
              <a:ext cx="1872589" cy="2667615"/>
            </a:xfrm>
            <a:custGeom>
              <a:avLst/>
              <a:gdLst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72208"/>
                <a:gd name="connsiteY0" fmla="*/ 0 h 2667615"/>
                <a:gd name="connsiteX1" fmla="*/ 1872208 w 1872208"/>
                <a:gd name="connsiteY1" fmla="*/ 936104 h 2667615"/>
                <a:gd name="connsiteX2" fmla="*/ 1455234 w 1872208"/>
                <a:gd name="connsiteY2" fmla="*/ 1711884 h 2667615"/>
                <a:gd name="connsiteX3" fmla="*/ 0 w 1872208"/>
                <a:gd name="connsiteY3" fmla="*/ 2667615 h 2667615"/>
                <a:gd name="connsiteX4" fmla="*/ 0 w 1872208"/>
                <a:gd name="connsiteY4" fmla="*/ 936104 h 2667615"/>
                <a:gd name="connsiteX5" fmla="*/ 0 w 1872208"/>
                <a:gd name="connsiteY5" fmla="*/ 936103 h 2667615"/>
                <a:gd name="connsiteX6" fmla="*/ 936104 w 1872208"/>
                <a:gd name="connsiteY6" fmla="*/ 0 h 2667615"/>
                <a:gd name="connsiteX0" fmla="*/ 936104 w 1888371"/>
                <a:gd name="connsiteY0" fmla="*/ 0 h 2667615"/>
                <a:gd name="connsiteX1" fmla="*/ 1872208 w 1888371"/>
                <a:gd name="connsiteY1" fmla="*/ 936104 h 2667615"/>
                <a:gd name="connsiteX2" fmla="*/ 1440946 w 1888371"/>
                <a:gd name="connsiteY2" fmla="*/ 1654734 h 2667615"/>
                <a:gd name="connsiteX3" fmla="*/ 0 w 1888371"/>
                <a:gd name="connsiteY3" fmla="*/ 2667615 h 2667615"/>
                <a:gd name="connsiteX4" fmla="*/ 0 w 1888371"/>
                <a:gd name="connsiteY4" fmla="*/ 936104 h 2667615"/>
                <a:gd name="connsiteX5" fmla="*/ 0 w 1888371"/>
                <a:gd name="connsiteY5" fmla="*/ 936103 h 2667615"/>
                <a:gd name="connsiteX6" fmla="*/ 936104 w 1888371"/>
                <a:gd name="connsiteY6" fmla="*/ 0 h 2667615"/>
                <a:gd name="connsiteX0" fmla="*/ 936104 w 1888837"/>
                <a:gd name="connsiteY0" fmla="*/ 0 h 2667615"/>
                <a:gd name="connsiteX1" fmla="*/ 1872208 w 1888837"/>
                <a:gd name="connsiteY1" fmla="*/ 936104 h 2667615"/>
                <a:gd name="connsiteX2" fmla="*/ 1445709 w 1888837"/>
                <a:gd name="connsiteY2" fmla="*/ 1669021 h 2667615"/>
                <a:gd name="connsiteX3" fmla="*/ 0 w 1888837"/>
                <a:gd name="connsiteY3" fmla="*/ 2667615 h 2667615"/>
                <a:gd name="connsiteX4" fmla="*/ 0 w 1888837"/>
                <a:gd name="connsiteY4" fmla="*/ 936104 h 2667615"/>
                <a:gd name="connsiteX5" fmla="*/ 0 w 1888837"/>
                <a:gd name="connsiteY5" fmla="*/ 936103 h 2667615"/>
                <a:gd name="connsiteX6" fmla="*/ 936104 w 1888837"/>
                <a:gd name="connsiteY6" fmla="*/ 0 h 2667615"/>
                <a:gd name="connsiteX0" fmla="*/ 936104 w 1872589"/>
                <a:gd name="connsiteY0" fmla="*/ 0 h 2667615"/>
                <a:gd name="connsiteX1" fmla="*/ 1872208 w 1872589"/>
                <a:gd name="connsiteY1" fmla="*/ 936104 h 2667615"/>
                <a:gd name="connsiteX2" fmla="*/ 1445709 w 1872589"/>
                <a:gd name="connsiteY2" fmla="*/ 1669021 h 2667615"/>
                <a:gd name="connsiteX3" fmla="*/ 0 w 1872589"/>
                <a:gd name="connsiteY3" fmla="*/ 2667615 h 2667615"/>
                <a:gd name="connsiteX4" fmla="*/ 0 w 1872589"/>
                <a:gd name="connsiteY4" fmla="*/ 936104 h 2667615"/>
                <a:gd name="connsiteX5" fmla="*/ 0 w 1872589"/>
                <a:gd name="connsiteY5" fmla="*/ 936103 h 2667615"/>
                <a:gd name="connsiteX6" fmla="*/ 936104 w 1872589"/>
                <a:gd name="connsiteY6" fmla="*/ 0 h 2667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2589" h="2667615">
                  <a:moveTo>
                    <a:pt x="936104" y="0"/>
                  </a:moveTo>
                  <a:cubicBezTo>
                    <a:pt x="1453100" y="0"/>
                    <a:pt x="1887286" y="453147"/>
                    <a:pt x="1872208" y="936104"/>
                  </a:cubicBezTo>
                  <a:cubicBezTo>
                    <a:pt x="1863132" y="1226810"/>
                    <a:pt x="1701780" y="1654570"/>
                    <a:pt x="1445709" y="1669021"/>
                  </a:cubicBezTo>
                  <a:cubicBezTo>
                    <a:pt x="812367" y="1704763"/>
                    <a:pt x="281466" y="2026168"/>
                    <a:pt x="0" y="2667615"/>
                  </a:cubicBezTo>
                  <a:lnTo>
                    <a:pt x="0" y="936104"/>
                  </a:lnTo>
                  <a:lnTo>
                    <a:pt x="0" y="936103"/>
                  </a:lnTo>
                  <a:cubicBezTo>
                    <a:pt x="0" y="419108"/>
                    <a:pt x="419108" y="0"/>
                    <a:pt x="936104" y="0"/>
                  </a:cubicBezTo>
                  <a:close/>
                </a:path>
              </a:pathLst>
            </a:custGeom>
            <a:solidFill>
              <a:srgbClr val="00B05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5314" tIns="32657" rIns="65314" bIns="32657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 sz="857" b="1">
                <a:solidFill>
                  <a:schemeClr val="tx1"/>
                </a:solidFill>
                <a:latin typeface="BwSurco-Regular" panose="00000500000000000000" pitchFamily="50" charset="-52"/>
              </a:endParaRPr>
            </a:p>
          </p:txBody>
        </p:sp>
        <p:pic>
          <p:nvPicPr>
            <p:cNvPr id="32" name="Picture 5" descr="D:\Ярлыки\3D\Done\УГАТУ\Новая папка\power point\4\logo.png">
              <a:extLst>
                <a:ext uri="{FF2B5EF4-FFF2-40B4-BE49-F238E27FC236}">
                  <a16:creationId xmlns:a16="http://schemas.microsoft.com/office/drawing/2014/main" id="{261FE080-1AAE-4663-9909-7501EF4D9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89785" y="4710153"/>
              <a:ext cx="2229656" cy="1796765"/>
            </a:xfrm>
            <a:prstGeom prst="rect">
              <a:avLst/>
            </a:prstGeom>
            <a:noFill/>
          </p:spPr>
        </p:pic>
        <p:sp>
          <p:nvSpPr>
            <p:cNvPr id="35" name="Shape"/>
            <p:cNvSpPr/>
            <p:nvPr/>
          </p:nvSpPr>
          <p:spPr>
            <a:xfrm>
              <a:off x="7836861" y="3732958"/>
              <a:ext cx="985540" cy="853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87"/>
                  </a:moveTo>
                  <a:cubicBezTo>
                    <a:pt x="21600" y="20994"/>
                    <a:pt x="20898" y="21600"/>
                    <a:pt x="20195" y="21600"/>
                  </a:cubicBezTo>
                  <a:cubicBezTo>
                    <a:pt x="19493" y="21600"/>
                    <a:pt x="18790" y="20994"/>
                    <a:pt x="18790" y="20187"/>
                  </a:cubicBezTo>
                  <a:cubicBezTo>
                    <a:pt x="18790" y="19178"/>
                    <a:pt x="19493" y="16957"/>
                    <a:pt x="20195" y="16957"/>
                  </a:cubicBezTo>
                  <a:cubicBezTo>
                    <a:pt x="20898" y="16957"/>
                    <a:pt x="21600" y="19178"/>
                    <a:pt x="21600" y="20187"/>
                  </a:cubicBezTo>
                  <a:close/>
                  <a:moveTo>
                    <a:pt x="19493" y="8479"/>
                  </a:moveTo>
                  <a:cubicBezTo>
                    <a:pt x="19493" y="15544"/>
                    <a:pt x="19493" y="15544"/>
                    <a:pt x="19493" y="15544"/>
                  </a:cubicBezTo>
                  <a:cubicBezTo>
                    <a:pt x="19493" y="15948"/>
                    <a:pt x="19844" y="16150"/>
                    <a:pt x="20195" y="16150"/>
                  </a:cubicBezTo>
                  <a:cubicBezTo>
                    <a:pt x="20546" y="16150"/>
                    <a:pt x="20898" y="15948"/>
                    <a:pt x="20898" y="15544"/>
                  </a:cubicBezTo>
                  <a:cubicBezTo>
                    <a:pt x="20898" y="8479"/>
                    <a:pt x="20898" y="8479"/>
                    <a:pt x="20898" y="8479"/>
                  </a:cubicBezTo>
                  <a:cubicBezTo>
                    <a:pt x="20898" y="8075"/>
                    <a:pt x="20546" y="7671"/>
                    <a:pt x="20195" y="7671"/>
                  </a:cubicBezTo>
                  <a:cubicBezTo>
                    <a:pt x="19844" y="7671"/>
                    <a:pt x="19493" y="8075"/>
                    <a:pt x="19493" y="8479"/>
                  </a:cubicBezTo>
                  <a:close/>
                  <a:moveTo>
                    <a:pt x="20020" y="6864"/>
                  </a:moveTo>
                  <a:cubicBezTo>
                    <a:pt x="18263" y="7267"/>
                    <a:pt x="18263" y="7267"/>
                    <a:pt x="18263" y="7267"/>
                  </a:cubicBezTo>
                  <a:cubicBezTo>
                    <a:pt x="18263" y="13929"/>
                    <a:pt x="18263" y="13929"/>
                    <a:pt x="18263" y="13929"/>
                  </a:cubicBezTo>
                  <a:cubicBezTo>
                    <a:pt x="18263" y="15948"/>
                    <a:pt x="16156" y="17764"/>
                    <a:pt x="10712" y="17764"/>
                  </a:cubicBezTo>
                  <a:cubicBezTo>
                    <a:pt x="5444" y="17764"/>
                    <a:pt x="3337" y="15948"/>
                    <a:pt x="3337" y="13929"/>
                  </a:cubicBezTo>
                  <a:cubicBezTo>
                    <a:pt x="3337" y="7267"/>
                    <a:pt x="3337" y="7267"/>
                    <a:pt x="3337" y="7267"/>
                  </a:cubicBezTo>
                  <a:cubicBezTo>
                    <a:pt x="1580" y="6864"/>
                    <a:pt x="1580" y="6864"/>
                    <a:pt x="1580" y="6864"/>
                  </a:cubicBezTo>
                  <a:cubicBezTo>
                    <a:pt x="702" y="6662"/>
                    <a:pt x="0" y="5652"/>
                    <a:pt x="0" y="4643"/>
                  </a:cubicBezTo>
                  <a:cubicBezTo>
                    <a:pt x="0" y="3432"/>
                    <a:pt x="702" y="2624"/>
                    <a:pt x="1580" y="2422"/>
                  </a:cubicBezTo>
                  <a:cubicBezTo>
                    <a:pt x="10361" y="0"/>
                    <a:pt x="10361" y="0"/>
                    <a:pt x="10361" y="0"/>
                  </a:cubicBezTo>
                  <a:cubicBezTo>
                    <a:pt x="10537" y="0"/>
                    <a:pt x="10712" y="0"/>
                    <a:pt x="10712" y="0"/>
                  </a:cubicBezTo>
                  <a:cubicBezTo>
                    <a:pt x="10888" y="0"/>
                    <a:pt x="11063" y="0"/>
                    <a:pt x="11239" y="0"/>
                  </a:cubicBezTo>
                  <a:cubicBezTo>
                    <a:pt x="20020" y="2422"/>
                    <a:pt x="20020" y="2422"/>
                    <a:pt x="20020" y="2422"/>
                  </a:cubicBezTo>
                  <a:cubicBezTo>
                    <a:pt x="20898" y="2624"/>
                    <a:pt x="21600" y="3432"/>
                    <a:pt x="21600" y="4643"/>
                  </a:cubicBezTo>
                  <a:cubicBezTo>
                    <a:pt x="21600" y="5652"/>
                    <a:pt x="20898" y="6662"/>
                    <a:pt x="20020" y="6864"/>
                  </a:cubicBezTo>
                  <a:close/>
                  <a:moveTo>
                    <a:pt x="16859" y="7671"/>
                  </a:moveTo>
                  <a:cubicBezTo>
                    <a:pt x="11239" y="9286"/>
                    <a:pt x="11239" y="9286"/>
                    <a:pt x="11239" y="9286"/>
                  </a:cubicBezTo>
                  <a:cubicBezTo>
                    <a:pt x="11063" y="9286"/>
                    <a:pt x="10888" y="9286"/>
                    <a:pt x="10712" y="9286"/>
                  </a:cubicBezTo>
                  <a:cubicBezTo>
                    <a:pt x="10712" y="9286"/>
                    <a:pt x="10537" y="9286"/>
                    <a:pt x="10361" y="9286"/>
                  </a:cubicBezTo>
                  <a:cubicBezTo>
                    <a:pt x="4741" y="7671"/>
                    <a:pt x="4741" y="7671"/>
                    <a:pt x="4741" y="7671"/>
                  </a:cubicBezTo>
                  <a:cubicBezTo>
                    <a:pt x="4741" y="13929"/>
                    <a:pt x="4741" y="13929"/>
                    <a:pt x="4741" y="13929"/>
                  </a:cubicBezTo>
                  <a:cubicBezTo>
                    <a:pt x="4741" y="14736"/>
                    <a:pt x="6673" y="16150"/>
                    <a:pt x="10712" y="16150"/>
                  </a:cubicBezTo>
                  <a:cubicBezTo>
                    <a:pt x="14751" y="16150"/>
                    <a:pt x="16859" y="14736"/>
                    <a:pt x="16859" y="13929"/>
                  </a:cubicBezTo>
                  <a:lnTo>
                    <a:pt x="16859" y="7671"/>
                  </a:lnTo>
                  <a:close/>
                  <a:moveTo>
                    <a:pt x="19668" y="5450"/>
                  </a:moveTo>
                  <a:cubicBezTo>
                    <a:pt x="20020" y="5249"/>
                    <a:pt x="20195" y="5047"/>
                    <a:pt x="20195" y="4643"/>
                  </a:cubicBezTo>
                  <a:cubicBezTo>
                    <a:pt x="20195" y="4239"/>
                    <a:pt x="20020" y="3836"/>
                    <a:pt x="19668" y="3836"/>
                  </a:cubicBezTo>
                  <a:cubicBezTo>
                    <a:pt x="10888" y="1615"/>
                    <a:pt x="10888" y="1615"/>
                    <a:pt x="10888" y="1615"/>
                  </a:cubicBezTo>
                  <a:cubicBezTo>
                    <a:pt x="10712" y="1413"/>
                    <a:pt x="10712" y="1413"/>
                    <a:pt x="10712" y="1413"/>
                  </a:cubicBezTo>
                  <a:cubicBezTo>
                    <a:pt x="10712" y="1615"/>
                    <a:pt x="10712" y="1615"/>
                    <a:pt x="10712" y="1615"/>
                  </a:cubicBezTo>
                  <a:cubicBezTo>
                    <a:pt x="1932" y="3836"/>
                    <a:pt x="1932" y="3836"/>
                    <a:pt x="1932" y="3836"/>
                  </a:cubicBezTo>
                  <a:cubicBezTo>
                    <a:pt x="1580" y="3836"/>
                    <a:pt x="1405" y="4239"/>
                    <a:pt x="1405" y="4643"/>
                  </a:cubicBezTo>
                  <a:cubicBezTo>
                    <a:pt x="1405" y="5047"/>
                    <a:pt x="1580" y="5249"/>
                    <a:pt x="1932" y="5450"/>
                  </a:cubicBezTo>
                  <a:cubicBezTo>
                    <a:pt x="10712" y="7671"/>
                    <a:pt x="10712" y="7671"/>
                    <a:pt x="10712" y="7671"/>
                  </a:cubicBezTo>
                  <a:cubicBezTo>
                    <a:pt x="10712" y="7671"/>
                    <a:pt x="10712" y="7671"/>
                    <a:pt x="10712" y="7671"/>
                  </a:cubicBezTo>
                  <a:cubicBezTo>
                    <a:pt x="10888" y="7671"/>
                    <a:pt x="10888" y="7671"/>
                    <a:pt x="10888" y="7671"/>
                  </a:cubicBezTo>
                  <a:lnTo>
                    <a:pt x="19668" y="5450"/>
                  </a:lnTo>
                  <a:close/>
                  <a:moveTo>
                    <a:pt x="19668" y="5450"/>
                  </a:moveTo>
                  <a:cubicBezTo>
                    <a:pt x="19668" y="5450"/>
                    <a:pt x="19668" y="5450"/>
                    <a:pt x="19668" y="545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43543" tIns="43543" rIns="43543" bIns="43543"/>
            <a:lstStyle/>
            <a:p>
              <a:pPr defTabSz="435437" hangingPunct="0">
                <a:defRPr/>
              </a:pPr>
              <a:endParaRPr sz="1714">
                <a:latin typeface="BwSurco-Regular" panose="00000500000000000000" pitchFamily="50" charset="-52"/>
                <a:cs typeface="Calibri"/>
                <a:sym typeface="Calibri"/>
              </a:endParaRPr>
            </a:p>
          </p:txBody>
        </p:sp>
        <p:sp>
          <p:nvSpPr>
            <p:cNvPr id="36" name="Shape"/>
            <p:cNvSpPr/>
            <p:nvPr/>
          </p:nvSpPr>
          <p:spPr>
            <a:xfrm>
              <a:off x="5924428" y="1981227"/>
              <a:ext cx="1006909" cy="1013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extrusionOk="0">
                  <a:moveTo>
                    <a:pt x="20735" y="19137"/>
                  </a:moveTo>
                  <a:cubicBezTo>
                    <a:pt x="20547" y="19137"/>
                    <a:pt x="18105" y="17432"/>
                    <a:pt x="14536" y="16674"/>
                  </a:cubicBezTo>
                  <a:cubicBezTo>
                    <a:pt x="15851" y="14968"/>
                    <a:pt x="16790" y="12695"/>
                    <a:pt x="17166" y="11179"/>
                  </a:cubicBezTo>
                  <a:cubicBezTo>
                    <a:pt x="17542" y="9095"/>
                    <a:pt x="17354" y="4926"/>
                    <a:pt x="15476" y="2274"/>
                  </a:cubicBezTo>
                  <a:cubicBezTo>
                    <a:pt x="14161" y="758"/>
                    <a:pt x="12658" y="0"/>
                    <a:pt x="10592" y="0"/>
                  </a:cubicBezTo>
                  <a:cubicBezTo>
                    <a:pt x="8714" y="0"/>
                    <a:pt x="7023" y="758"/>
                    <a:pt x="5896" y="2274"/>
                  </a:cubicBezTo>
                  <a:cubicBezTo>
                    <a:pt x="3830" y="4926"/>
                    <a:pt x="3643" y="9095"/>
                    <a:pt x="4206" y="11179"/>
                  </a:cubicBezTo>
                  <a:cubicBezTo>
                    <a:pt x="4582" y="12695"/>
                    <a:pt x="5333" y="14968"/>
                    <a:pt x="6648" y="16674"/>
                  </a:cubicBezTo>
                  <a:cubicBezTo>
                    <a:pt x="3079" y="17432"/>
                    <a:pt x="637" y="19137"/>
                    <a:pt x="449" y="19137"/>
                  </a:cubicBezTo>
                  <a:cubicBezTo>
                    <a:pt x="74" y="19516"/>
                    <a:pt x="-114" y="20084"/>
                    <a:pt x="74" y="20653"/>
                  </a:cubicBezTo>
                  <a:cubicBezTo>
                    <a:pt x="74" y="21221"/>
                    <a:pt x="637" y="21600"/>
                    <a:pt x="1201" y="21600"/>
                  </a:cubicBezTo>
                  <a:cubicBezTo>
                    <a:pt x="19983" y="21600"/>
                    <a:pt x="19983" y="21600"/>
                    <a:pt x="19983" y="21600"/>
                  </a:cubicBezTo>
                  <a:cubicBezTo>
                    <a:pt x="20547" y="21600"/>
                    <a:pt x="21110" y="21221"/>
                    <a:pt x="21298" y="20653"/>
                  </a:cubicBezTo>
                  <a:cubicBezTo>
                    <a:pt x="21486" y="20084"/>
                    <a:pt x="21298" y="19516"/>
                    <a:pt x="20735" y="19137"/>
                  </a:cubicBezTo>
                  <a:close/>
                  <a:moveTo>
                    <a:pt x="5333" y="7200"/>
                  </a:moveTo>
                  <a:cubicBezTo>
                    <a:pt x="5709" y="4358"/>
                    <a:pt x="7399" y="1326"/>
                    <a:pt x="10592" y="1326"/>
                  </a:cubicBezTo>
                  <a:cubicBezTo>
                    <a:pt x="13973" y="1326"/>
                    <a:pt x="15476" y="4358"/>
                    <a:pt x="15851" y="7200"/>
                  </a:cubicBezTo>
                  <a:cubicBezTo>
                    <a:pt x="16227" y="10232"/>
                    <a:pt x="15288" y="13453"/>
                    <a:pt x="13409" y="15726"/>
                  </a:cubicBezTo>
                  <a:cubicBezTo>
                    <a:pt x="13222" y="16105"/>
                    <a:pt x="13222" y="16105"/>
                    <a:pt x="13222" y="16105"/>
                  </a:cubicBezTo>
                  <a:cubicBezTo>
                    <a:pt x="11719" y="18000"/>
                    <a:pt x="9653" y="18000"/>
                    <a:pt x="7963" y="16105"/>
                  </a:cubicBezTo>
                  <a:cubicBezTo>
                    <a:pt x="7775" y="15726"/>
                    <a:pt x="7775" y="15726"/>
                    <a:pt x="7775" y="15726"/>
                  </a:cubicBezTo>
                  <a:cubicBezTo>
                    <a:pt x="5896" y="13453"/>
                    <a:pt x="4957" y="10232"/>
                    <a:pt x="5333" y="7200"/>
                  </a:cubicBezTo>
                  <a:close/>
                  <a:moveTo>
                    <a:pt x="1201" y="20274"/>
                  </a:moveTo>
                  <a:cubicBezTo>
                    <a:pt x="1389" y="20274"/>
                    <a:pt x="3643" y="18758"/>
                    <a:pt x="7023" y="18000"/>
                  </a:cubicBezTo>
                  <a:cubicBezTo>
                    <a:pt x="8714" y="17621"/>
                    <a:pt x="8714" y="17621"/>
                    <a:pt x="8714" y="17621"/>
                  </a:cubicBezTo>
                  <a:cubicBezTo>
                    <a:pt x="9277" y="18000"/>
                    <a:pt x="9841" y="18189"/>
                    <a:pt x="10592" y="18189"/>
                  </a:cubicBezTo>
                  <a:cubicBezTo>
                    <a:pt x="11343" y="18189"/>
                    <a:pt x="12095" y="18000"/>
                    <a:pt x="12658" y="17621"/>
                  </a:cubicBezTo>
                  <a:cubicBezTo>
                    <a:pt x="14349" y="18000"/>
                    <a:pt x="14349" y="18000"/>
                    <a:pt x="14349" y="18000"/>
                  </a:cubicBezTo>
                  <a:cubicBezTo>
                    <a:pt x="17542" y="18758"/>
                    <a:pt x="19983" y="20084"/>
                    <a:pt x="19983" y="20274"/>
                  </a:cubicBezTo>
                  <a:lnTo>
                    <a:pt x="1201" y="20274"/>
                  </a:lnTo>
                  <a:close/>
                  <a:moveTo>
                    <a:pt x="1201" y="20274"/>
                  </a:moveTo>
                  <a:cubicBezTo>
                    <a:pt x="1201" y="20274"/>
                    <a:pt x="1201" y="20274"/>
                    <a:pt x="1201" y="20274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43543" tIns="43543" rIns="43543" bIns="43543"/>
            <a:lstStyle/>
            <a:p>
              <a:pPr defTabSz="435437" hangingPunct="0">
                <a:defRPr/>
              </a:pPr>
              <a:endParaRPr sz="1714">
                <a:latin typeface="BwSurco-Regular" panose="00000500000000000000" pitchFamily="50" charset="-52"/>
                <a:cs typeface="Calibri"/>
                <a:sym typeface="Calibri"/>
              </a:endParaRPr>
            </a:p>
          </p:txBody>
        </p:sp>
      </p:grpSp>
      <p:sp>
        <p:nvSpPr>
          <p:cNvPr id="37" name="Google Shape;208;p27"/>
          <p:cNvSpPr txBox="1"/>
          <p:nvPr/>
        </p:nvSpPr>
        <p:spPr>
          <a:xfrm>
            <a:off x="8370614" y="295568"/>
            <a:ext cx="3193196" cy="550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3143" dirty="0">
                <a:solidFill>
                  <a:srgbClr val="343AFE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УГАТУ в цифрах</a:t>
            </a:r>
            <a:endParaRPr sz="3143" b="1" dirty="0">
              <a:solidFill>
                <a:srgbClr val="343AFE"/>
              </a:solidFill>
              <a:latin typeface="BwSurco-Regular" panose="00000500000000000000" pitchFamily="50" charset="-52"/>
              <a:ea typeface="Verdana"/>
              <a:cs typeface="Verdana"/>
              <a:sym typeface="Verdana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784442" y="1330248"/>
            <a:ext cx="4248389" cy="68469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40" name="Google Shape;199;p27"/>
          <p:cNvSpPr/>
          <p:nvPr/>
        </p:nvSpPr>
        <p:spPr>
          <a:xfrm>
            <a:off x="8631719" y="1710163"/>
            <a:ext cx="736887" cy="222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более</a:t>
            </a:r>
          </a:p>
        </p:txBody>
      </p:sp>
      <p:sp>
        <p:nvSpPr>
          <p:cNvPr id="41" name="Google Shape;199;p27"/>
          <p:cNvSpPr/>
          <p:nvPr/>
        </p:nvSpPr>
        <p:spPr>
          <a:xfrm>
            <a:off x="10936105" y="1692507"/>
            <a:ext cx="1096726" cy="33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студентов</a:t>
            </a:r>
          </a:p>
        </p:txBody>
      </p:sp>
      <p:sp>
        <p:nvSpPr>
          <p:cNvPr id="42" name="Google Shape;199;p27"/>
          <p:cNvSpPr/>
          <p:nvPr/>
        </p:nvSpPr>
        <p:spPr>
          <a:xfrm>
            <a:off x="9258616" y="1330973"/>
            <a:ext cx="2081382" cy="592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4286" dirty="0">
                <a:solidFill>
                  <a:schemeClr val="bg1"/>
                </a:solidFill>
                <a:latin typeface="BwSurco-Regular" panose="00000500000000000000" pitchFamily="50" charset="-52"/>
              </a:rPr>
              <a:t>16 000</a:t>
            </a:r>
          </a:p>
        </p:txBody>
      </p:sp>
      <p:sp>
        <p:nvSpPr>
          <p:cNvPr id="43" name="Shape"/>
          <p:cNvSpPr/>
          <p:nvPr/>
        </p:nvSpPr>
        <p:spPr>
          <a:xfrm>
            <a:off x="8007309" y="1431823"/>
            <a:ext cx="482234" cy="48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8" h="21600" extrusionOk="0">
                <a:moveTo>
                  <a:pt x="20735" y="19137"/>
                </a:moveTo>
                <a:cubicBezTo>
                  <a:pt x="20547" y="19137"/>
                  <a:pt x="18105" y="17432"/>
                  <a:pt x="14536" y="16674"/>
                </a:cubicBezTo>
                <a:cubicBezTo>
                  <a:pt x="15851" y="14968"/>
                  <a:pt x="16790" y="12695"/>
                  <a:pt x="17166" y="11179"/>
                </a:cubicBezTo>
                <a:cubicBezTo>
                  <a:pt x="17542" y="9095"/>
                  <a:pt x="17354" y="4926"/>
                  <a:pt x="15476" y="2274"/>
                </a:cubicBezTo>
                <a:cubicBezTo>
                  <a:pt x="14161" y="758"/>
                  <a:pt x="12658" y="0"/>
                  <a:pt x="10592" y="0"/>
                </a:cubicBezTo>
                <a:cubicBezTo>
                  <a:pt x="8714" y="0"/>
                  <a:pt x="7023" y="758"/>
                  <a:pt x="5896" y="2274"/>
                </a:cubicBezTo>
                <a:cubicBezTo>
                  <a:pt x="3830" y="4926"/>
                  <a:pt x="3643" y="9095"/>
                  <a:pt x="4206" y="11179"/>
                </a:cubicBezTo>
                <a:cubicBezTo>
                  <a:pt x="4582" y="12695"/>
                  <a:pt x="5333" y="14968"/>
                  <a:pt x="6648" y="16674"/>
                </a:cubicBezTo>
                <a:cubicBezTo>
                  <a:pt x="3079" y="17432"/>
                  <a:pt x="637" y="19137"/>
                  <a:pt x="449" y="19137"/>
                </a:cubicBezTo>
                <a:cubicBezTo>
                  <a:pt x="74" y="19516"/>
                  <a:pt x="-114" y="20084"/>
                  <a:pt x="74" y="20653"/>
                </a:cubicBezTo>
                <a:cubicBezTo>
                  <a:pt x="74" y="21221"/>
                  <a:pt x="637" y="21600"/>
                  <a:pt x="1201" y="21600"/>
                </a:cubicBezTo>
                <a:cubicBezTo>
                  <a:pt x="19983" y="21600"/>
                  <a:pt x="19983" y="21600"/>
                  <a:pt x="19983" y="21600"/>
                </a:cubicBezTo>
                <a:cubicBezTo>
                  <a:pt x="20547" y="21600"/>
                  <a:pt x="21110" y="21221"/>
                  <a:pt x="21298" y="20653"/>
                </a:cubicBezTo>
                <a:cubicBezTo>
                  <a:pt x="21486" y="20084"/>
                  <a:pt x="21298" y="19516"/>
                  <a:pt x="20735" y="19137"/>
                </a:cubicBezTo>
                <a:close/>
                <a:moveTo>
                  <a:pt x="5333" y="7200"/>
                </a:moveTo>
                <a:cubicBezTo>
                  <a:pt x="5709" y="4358"/>
                  <a:pt x="7399" y="1326"/>
                  <a:pt x="10592" y="1326"/>
                </a:cubicBezTo>
                <a:cubicBezTo>
                  <a:pt x="13973" y="1326"/>
                  <a:pt x="15476" y="4358"/>
                  <a:pt x="15851" y="7200"/>
                </a:cubicBezTo>
                <a:cubicBezTo>
                  <a:pt x="16227" y="10232"/>
                  <a:pt x="15288" y="13453"/>
                  <a:pt x="13409" y="15726"/>
                </a:cubicBezTo>
                <a:cubicBezTo>
                  <a:pt x="13222" y="16105"/>
                  <a:pt x="13222" y="16105"/>
                  <a:pt x="13222" y="16105"/>
                </a:cubicBezTo>
                <a:cubicBezTo>
                  <a:pt x="11719" y="18000"/>
                  <a:pt x="9653" y="18000"/>
                  <a:pt x="7963" y="16105"/>
                </a:cubicBezTo>
                <a:cubicBezTo>
                  <a:pt x="7775" y="15726"/>
                  <a:pt x="7775" y="15726"/>
                  <a:pt x="7775" y="15726"/>
                </a:cubicBezTo>
                <a:cubicBezTo>
                  <a:pt x="5896" y="13453"/>
                  <a:pt x="4957" y="10232"/>
                  <a:pt x="5333" y="7200"/>
                </a:cubicBezTo>
                <a:close/>
                <a:moveTo>
                  <a:pt x="1201" y="20274"/>
                </a:moveTo>
                <a:cubicBezTo>
                  <a:pt x="1389" y="20274"/>
                  <a:pt x="3643" y="18758"/>
                  <a:pt x="7023" y="18000"/>
                </a:cubicBezTo>
                <a:cubicBezTo>
                  <a:pt x="8714" y="17621"/>
                  <a:pt x="8714" y="17621"/>
                  <a:pt x="8714" y="17621"/>
                </a:cubicBezTo>
                <a:cubicBezTo>
                  <a:pt x="9277" y="18000"/>
                  <a:pt x="9841" y="18189"/>
                  <a:pt x="10592" y="18189"/>
                </a:cubicBezTo>
                <a:cubicBezTo>
                  <a:pt x="11343" y="18189"/>
                  <a:pt x="12095" y="18000"/>
                  <a:pt x="12658" y="17621"/>
                </a:cubicBezTo>
                <a:cubicBezTo>
                  <a:pt x="14349" y="18000"/>
                  <a:pt x="14349" y="18000"/>
                  <a:pt x="14349" y="18000"/>
                </a:cubicBezTo>
                <a:cubicBezTo>
                  <a:pt x="17542" y="18758"/>
                  <a:pt x="19983" y="20084"/>
                  <a:pt x="19983" y="20274"/>
                </a:cubicBezTo>
                <a:lnTo>
                  <a:pt x="1201" y="20274"/>
                </a:lnTo>
                <a:close/>
                <a:moveTo>
                  <a:pt x="1201" y="20274"/>
                </a:moveTo>
                <a:cubicBezTo>
                  <a:pt x="1201" y="20274"/>
                  <a:pt x="1201" y="20274"/>
                  <a:pt x="1201" y="202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223410" y="2294915"/>
            <a:ext cx="2809421" cy="2108668"/>
            <a:chOff x="13100222" y="3537354"/>
            <a:chExt cx="3933190" cy="2952135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13100222" y="3586790"/>
              <a:ext cx="3933190" cy="290269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sp>
          <p:nvSpPr>
            <p:cNvPr id="47" name="Google Shape;199;p27"/>
            <p:cNvSpPr/>
            <p:nvPr/>
          </p:nvSpPr>
          <p:spPr>
            <a:xfrm>
              <a:off x="14802131" y="4003926"/>
              <a:ext cx="2070381" cy="4672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1429" dirty="0">
                  <a:latin typeface="BwSurco-Regular" panose="00000500000000000000" pitchFamily="50" charset="-52"/>
                </a:rPr>
                <a:t>докторов наук</a:t>
              </a:r>
            </a:p>
          </p:txBody>
        </p:sp>
        <p:sp>
          <p:nvSpPr>
            <p:cNvPr id="48" name="Google Shape;199;p27"/>
            <p:cNvSpPr/>
            <p:nvPr/>
          </p:nvSpPr>
          <p:spPr>
            <a:xfrm>
              <a:off x="13129432" y="3537354"/>
              <a:ext cx="1780778" cy="1015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4714" dirty="0">
                  <a:latin typeface="BwSurco-Regular" panose="00000500000000000000" pitchFamily="50" charset="-52"/>
                </a:rPr>
                <a:t>200</a:t>
              </a:r>
              <a:endParaRPr lang="ru-RU" sz="4286" dirty="0">
                <a:latin typeface="BwSurco-Regular" panose="00000500000000000000" pitchFamily="50" charset="-52"/>
              </a:endParaRPr>
            </a:p>
          </p:txBody>
        </p:sp>
        <p:sp>
          <p:nvSpPr>
            <p:cNvPr id="50" name="Shape"/>
            <p:cNvSpPr/>
            <p:nvPr/>
          </p:nvSpPr>
          <p:spPr>
            <a:xfrm>
              <a:off x="14394418" y="4520597"/>
              <a:ext cx="1344798" cy="1163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187"/>
                  </a:moveTo>
                  <a:cubicBezTo>
                    <a:pt x="21600" y="20994"/>
                    <a:pt x="20898" y="21600"/>
                    <a:pt x="20195" y="21600"/>
                  </a:cubicBezTo>
                  <a:cubicBezTo>
                    <a:pt x="19493" y="21600"/>
                    <a:pt x="18790" y="20994"/>
                    <a:pt x="18790" y="20187"/>
                  </a:cubicBezTo>
                  <a:cubicBezTo>
                    <a:pt x="18790" y="19178"/>
                    <a:pt x="19493" y="16957"/>
                    <a:pt x="20195" y="16957"/>
                  </a:cubicBezTo>
                  <a:cubicBezTo>
                    <a:pt x="20898" y="16957"/>
                    <a:pt x="21600" y="19178"/>
                    <a:pt x="21600" y="20187"/>
                  </a:cubicBezTo>
                  <a:close/>
                  <a:moveTo>
                    <a:pt x="19493" y="8479"/>
                  </a:moveTo>
                  <a:cubicBezTo>
                    <a:pt x="19493" y="15544"/>
                    <a:pt x="19493" y="15544"/>
                    <a:pt x="19493" y="15544"/>
                  </a:cubicBezTo>
                  <a:cubicBezTo>
                    <a:pt x="19493" y="15948"/>
                    <a:pt x="19844" y="16150"/>
                    <a:pt x="20195" y="16150"/>
                  </a:cubicBezTo>
                  <a:cubicBezTo>
                    <a:pt x="20546" y="16150"/>
                    <a:pt x="20898" y="15948"/>
                    <a:pt x="20898" y="15544"/>
                  </a:cubicBezTo>
                  <a:cubicBezTo>
                    <a:pt x="20898" y="8479"/>
                    <a:pt x="20898" y="8479"/>
                    <a:pt x="20898" y="8479"/>
                  </a:cubicBezTo>
                  <a:cubicBezTo>
                    <a:pt x="20898" y="8075"/>
                    <a:pt x="20546" y="7671"/>
                    <a:pt x="20195" y="7671"/>
                  </a:cubicBezTo>
                  <a:cubicBezTo>
                    <a:pt x="19844" y="7671"/>
                    <a:pt x="19493" y="8075"/>
                    <a:pt x="19493" y="8479"/>
                  </a:cubicBezTo>
                  <a:close/>
                  <a:moveTo>
                    <a:pt x="20020" y="6864"/>
                  </a:moveTo>
                  <a:cubicBezTo>
                    <a:pt x="18263" y="7267"/>
                    <a:pt x="18263" y="7267"/>
                    <a:pt x="18263" y="7267"/>
                  </a:cubicBezTo>
                  <a:cubicBezTo>
                    <a:pt x="18263" y="13929"/>
                    <a:pt x="18263" y="13929"/>
                    <a:pt x="18263" y="13929"/>
                  </a:cubicBezTo>
                  <a:cubicBezTo>
                    <a:pt x="18263" y="15948"/>
                    <a:pt x="16156" y="17764"/>
                    <a:pt x="10712" y="17764"/>
                  </a:cubicBezTo>
                  <a:cubicBezTo>
                    <a:pt x="5444" y="17764"/>
                    <a:pt x="3337" y="15948"/>
                    <a:pt x="3337" y="13929"/>
                  </a:cubicBezTo>
                  <a:cubicBezTo>
                    <a:pt x="3337" y="7267"/>
                    <a:pt x="3337" y="7267"/>
                    <a:pt x="3337" y="7267"/>
                  </a:cubicBezTo>
                  <a:cubicBezTo>
                    <a:pt x="1580" y="6864"/>
                    <a:pt x="1580" y="6864"/>
                    <a:pt x="1580" y="6864"/>
                  </a:cubicBezTo>
                  <a:cubicBezTo>
                    <a:pt x="702" y="6662"/>
                    <a:pt x="0" y="5652"/>
                    <a:pt x="0" y="4643"/>
                  </a:cubicBezTo>
                  <a:cubicBezTo>
                    <a:pt x="0" y="3432"/>
                    <a:pt x="702" y="2624"/>
                    <a:pt x="1580" y="2422"/>
                  </a:cubicBezTo>
                  <a:cubicBezTo>
                    <a:pt x="10361" y="0"/>
                    <a:pt x="10361" y="0"/>
                    <a:pt x="10361" y="0"/>
                  </a:cubicBezTo>
                  <a:cubicBezTo>
                    <a:pt x="10537" y="0"/>
                    <a:pt x="10712" y="0"/>
                    <a:pt x="10712" y="0"/>
                  </a:cubicBezTo>
                  <a:cubicBezTo>
                    <a:pt x="10888" y="0"/>
                    <a:pt x="11063" y="0"/>
                    <a:pt x="11239" y="0"/>
                  </a:cubicBezTo>
                  <a:cubicBezTo>
                    <a:pt x="20020" y="2422"/>
                    <a:pt x="20020" y="2422"/>
                    <a:pt x="20020" y="2422"/>
                  </a:cubicBezTo>
                  <a:cubicBezTo>
                    <a:pt x="20898" y="2624"/>
                    <a:pt x="21600" y="3432"/>
                    <a:pt x="21600" y="4643"/>
                  </a:cubicBezTo>
                  <a:cubicBezTo>
                    <a:pt x="21600" y="5652"/>
                    <a:pt x="20898" y="6662"/>
                    <a:pt x="20020" y="6864"/>
                  </a:cubicBezTo>
                  <a:close/>
                  <a:moveTo>
                    <a:pt x="16859" y="7671"/>
                  </a:moveTo>
                  <a:cubicBezTo>
                    <a:pt x="11239" y="9286"/>
                    <a:pt x="11239" y="9286"/>
                    <a:pt x="11239" y="9286"/>
                  </a:cubicBezTo>
                  <a:cubicBezTo>
                    <a:pt x="11063" y="9286"/>
                    <a:pt x="10888" y="9286"/>
                    <a:pt x="10712" y="9286"/>
                  </a:cubicBezTo>
                  <a:cubicBezTo>
                    <a:pt x="10712" y="9286"/>
                    <a:pt x="10537" y="9286"/>
                    <a:pt x="10361" y="9286"/>
                  </a:cubicBezTo>
                  <a:cubicBezTo>
                    <a:pt x="4741" y="7671"/>
                    <a:pt x="4741" y="7671"/>
                    <a:pt x="4741" y="7671"/>
                  </a:cubicBezTo>
                  <a:cubicBezTo>
                    <a:pt x="4741" y="13929"/>
                    <a:pt x="4741" y="13929"/>
                    <a:pt x="4741" y="13929"/>
                  </a:cubicBezTo>
                  <a:cubicBezTo>
                    <a:pt x="4741" y="14736"/>
                    <a:pt x="6673" y="16150"/>
                    <a:pt x="10712" y="16150"/>
                  </a:cubicBezTo>
                  <a:cubicBezTo>
                    <a:pt x="14751" y="16150"/>
                    <a:pt x="16859" y="14736"/>
                    <a:pt x="16859" y="13929"/>
                  </a:cubicBezTo>
                  <a:lnTo>
                    <a:pt x="16859" y="7671"/>
                  </a:lnTo>
                  <a:close/>
                  <a:moveTo>
                    <a:pt x="19668" y="5450"/>
                  </a:moveTo>
                  <a:cubicBezTo>
                    <a:pt x="20020" y="5249"/>
                    <a:pt x="20195" y="5047"/>
                    <a:pt x="20195" y="4643"/>
                  </a:cubicBezTo>
                  <a:cubicBezTo>
                    <a:pt x="20195" y="4239"/>
                    <a:pt x="20020" y="3836"/>
                    <a:pt x="19668" y="3836"/>
                  </a:cubicBezTo>
                  <a:cubicBezTo>
                    <a:pt x="10888" y="1615"/>
                    <a:pt x="10888" y="1615"/>
                    <a:pt x="10888" y="1615"/>
                  </a:cubicBezTo>
                  <a:cubicBezTo>
                    <a:pt x="10712" y="1413"/>
                    <a:pt x="10712" y="1413"/>
                    <a:pt x="10712" y="1413"/>
                  </a:cubicBezTo>
                  <a:cubicBezTo>
                    <a:pt x="10712" y="1615"/>
                    <a:pt x="10712" y="1615"/>
                    <a:pt x="10712" y="1615"/>
                  </a:cubicBezTo>
                  <a:cubicBezTo>
                    <a:pt x="1932" y="3836"/>
                    <a:pt x="1932" y="3836"/>
                    <a:pt x="1932" y="3836"/>
                  </a:cubicBezTo>
                  <a:cubicBezTo>
                    <a:pt x="1580" y="3836"/>
                    <a:pt x="1405" y="4239"/>
                    <a:pt x="1405" y="4643"/>
                  </a:cubicBezTo>
                  <a:cubicBezTo>
                    <a:pt x="1405" y="5047"/>
                    <a:pt x="1580" y="5249"/>
                    <a:pt x="1932" y="5450"/>
                  </a:cubicBezTo>
                  <a:cubicBezTo>
                    <a:pt x="10712" y="7671"/>
                    <a:pt x="10712" y="7671"/>
                    <a:pt x="10712" y="7671"/>
                  </a:cubicBezTo>
                  <a:cubicBezTo>
                    <a:pt x="10712" y="7671"/>
                    <a:pt x="10712" y="7671"/>
                    <a:pt x="10712" y="7671"/>
                  </a:cubicBezTo>
                  <a:cubicBezTo>
                    <a:pt x="10888" y="7671"/>
                    <a:pt x="10888" y="7671"/>
                    <a:pt x="10888" y="7671"/>
                  </a:cubicBezTo>
                  <a:lnTo>
                    <a:pt x="19668" y="5450"/>
                  </a:lnTo>
                  <a:close/>
                  <a:moveTo>
                    <a:pt x="19668" y="5450"/>
                  </a:moveTo>
                  <a:cubicBezTo>
                    <a:pt x="19668" y="5450"/>
                    <a:pt x="19668" y="5450"/>
                    <a:pt x="19668" y="545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43543" tIns="43543" rIns="43543" bIns="43543"/>
            <a:lstStyle/>
            <a:p>
              <a:pPr defTabSz="435437" hangingPunct="0">
                <a:defRPr/>
              </a:pPr>
              <a:endParaRPr sz="1714">
                <a:latin typeface="BwSurco-Regular" panose="00000500000000000000" pitchFamily="50" charset="-52"/>
                <a:cs typeface="Calibri"/>
                <a:sym typeface="Calibri"/>
              </a:endParaRPr>
            </a:p>
          </p:txBody>
        </p:sp>
        <p:sp>
          <p:nvSpPr>
            <p:cNvPr id="51" name="Google Shape;199;p27"/>
            <p:cNvSpPr/>
            <p:nvPr/>
          </p:nvSpPr>
          <p:spPr>
            <a:xfrm>
              <a:off x="13122549" y="5285822"/>
              <a:ext cx="1780778" cy="1015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4714" dirty="0">
                  <a:latin typeface="BwSurco-Regular" panose="00000500000000000000" pitchFamily="50" charset="-52"/>
                </a:rPr>
                <a:t>600</a:t>
              </a:r>
              <a:endParaRPr lang="ru-RU" sz="4286" dirty="0">
                <a:latin typeface="BwSurco-Regular" panose="00000500000000000000" pitchFamily="50" charset="-52"/>
              </a:endParaRPr>
            </a:p>
          </p:txBody>
        </p:sp>
        <p:sp>
          <p:nvSpPr>
            <p:cNvPr id="52" name="Google Shape;199;p27"/>
            <p:cNvSpPr/>
            <p:nvPr/>
          </p:nvSpPr>
          <p:spPr>
            <a:xfrm>
              <a:off x="14683587" y="5753258"/>
              <a:ext cx="2290980" cy="6756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1429" dirty="0">
                  <a:latin typeface="BwSurco-Regular" panose="00000500000000000000" pitchFamily="50" charset="-52"/>
                </a:rPr>
                <a:t>кандидатов наук</a:t>
              </a:r>
            </a:p>
          </p:txBody>
        </p:sp>
      </p:grpSp>
      <p:sp>
        <p:nvSpPr>
          <p:cNvPr id="56" name="Скругленный прямоугольник 55"/>
          <p:cNvSpPr/>
          <p:nvPr/>
        </p:nvSpPr>
        <p:spPr>
          <a:xfrm>
            <a:off x="9097406" y="4558344"/>
            <a:ext cx="2956566" cy="1078914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8151839" y="5819486"/>
            <a:ext cx="2784266" cy="9948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09112" y="2451859"/>
            <a:ext cx="2956566" cy="88047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61" name="Shape"/>
          <p:cNvSpPr/>
          <p:nvPr/>
        </p:nvSpPr>
        <p:spPr>
          <a:xfrm>
            <a:off x="8094154" y="4430523"/>
            <a:ext cx="537565" cy="508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725"/>
                </a:moveTo>
                <a:cubicBezTo>
                  <a:pt x="21600" y="6075"/>
                  <a:pt x="21600" y="6075"/>
                  <a:pt x="21600" y="6075"/>
                </a:cubicBezTo>
                <a:cubicBezTo>
                  <a:pt x="20329" y="6075"/>
                  <a:pt x="20329" y="6075"/>
                  <a:pt x="20329" y="6075"/>
                </a:cubicBezTo>
                <a:cubicBezTo>
                  <a:pt x="20329" y="6750"/>
                  <a:pt x="20012" y="7088"/>
                  <a:pt x="19376" y="7088"/>
                </a:cubicBezTo>
                <a:cubicBezTo>
                  <a:pt x="2224" y="7088"/>
                  <a:pt x="2224" y="7088"/>
                  <a:pt x="2224" y="7088"/>
                </a:cubicBezTo>
                <a:cubicBezTo>
                  <a:pt x="1588" y="7088"/>
                  <a:pt x="1271" y="6750"/>
                  <a:pt x="1271" y="6075"/>
                </a:cubicBezTo>
                <a:cubicBezTo>
                  <a:pt x="0" y="6075"/>
                  <a:pt x="0" y="6075"/>
                  <a:pt x="0" y="6075"/>
                </a:cubicBezTo>
                <a:cubicBezTo>
                  <a:pt x="0" y="4725"/>
                  <a:pt x="0" y="4725"/>
                  <a:pt x="0" y="4725"/>
                </a:cubicBezTo>
                <a:cubicBezTo>
                  <a:pt x="10800" y="0"/>
                  <a:pt x="10800" y="0"/>
                  <a:pt x="10800" y="0"/>
                </a:cubicBezTo>
                <a:lnTo>
                  <a:pt x="21600" y="4725"/>
                </a:lnTo>
                <a:close/>
                <a:moveTo>
                  <a:pt x="21600" y="20250"/>
                </a:moveTo>
                <a:cubicBezTo>
                  <a:pt x="21600" y="21600"/>
                  <a:pt x="21600" y="21600"/>
                  <a:pt x="21600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20250"/>
                  <a:pt x="0" y="20250"/>
                  <a:pt x="0" y="20250"/>
                </a:cubicBezTo>
                <a:cubicBezTo>
                  <a:pt x="0" y="19575"/>
                  <a:pt x="318" y="19238"/>
                  <a:pt x="635" y="19238"/>
                </a:cubicBezTo>
                <a:cubicBezTo>
                  <a:pt x="20965" y="19238"/>
                  <a:pt x="20965" y="19238"/>
                  <a:pt x="20965" y="19238"/>
                </a:cubicBezTo>
                <a:cubicBezTo>
                  <a:pt x="21282" y="19238"/>
                  <a:pt x="21600" y="19575"/>
                  <a:pt x="21600" y="20250"/>
                </a:cubicBezTo>
                <a:close/>
                <a:moveTo>
                  <a:pt x="5718" y="7763"/>
                </a:moveTo>
                <a:cubicBezTo>
                  <a:pt x="5718" y="16875"/>
                  <a:pt x="5718" y="16875"/>
                  <a:pt x="5718" y="16875"/>
                </a:cubicBezTo>
                <a:cubicBezTo>
                  <a:pt x="7306" y="16875"/>
                  <a:pt x="7306" y="16875"/>
                  <a:pt x="7306" y="16875"/>
                </a:cubicBezTo>
                <a:cubicBezTo>
                  <a:pt x="7306" y="7763"/>
                  <a:pt x="7306" y="7763"/>
                  <a:pt x="7306" y="7763"/>
                </a:cubicBezTo>
                <a:cubicBezTo>
                  <a:pt x="10165" y="7763"/>
                  <a:pt x="10165" y="7763"/>
                  <a:pt x="10165" y="7763"/>
                </a:cubicBezTo>
                <a:cubicBezTo>
                  <a:pt x="10165" y="16875"/>
                  <a:pt x="10165" y="16875"/>
                  <a:pt x="10165" y="16875"/>
                </a:cubicBezTo>
                <a:cubicBezTo>
                  <a:pt x="11435" y="16875"/>
                  <a:pt x="11435" y="16875"/>
                  <a:pt x="11435" y="16875"/>
                </a:cubicBezTo>
                <a:cubicBezTo>
                  <a:pt x="11435" y="7763"/>
                  <a:pt x="11435" y="7763"/>
                  <a:pt x="11435" y="7763"/>
                </a:cubicBezTo>
                <a:cubicBezTo>
                  <a:pt x="14294" y="7763"/>
                  <a:pt x="14294" y="7763"/>
                  <a:pt x="14294" y="7763"/>
                </a:cubicBezTo>
                <a:cubicBezTo>
                  <a:pt x="14294" y="16875"/>
                  <a:pt x="14294" y="16875"/>
                  <a:pt x="14294" y="16875"/>
                </a:cubicBezTo>
                <a:cubicBezTo>
                  <a:pt x="15882" y="16875"/>
                  <a:pt x="15882" y="16875"/>
                  <a:pt x="15882" y="16875"/>
                </a:cubicBezTo>
                <a:cubicBezTo>
                  <a:pt x="15882" y="7763"/>
                  <a:pt x="15882" y="7763"/>
                  <a:pt x="15882" y="7763"/>
                </a:cubicBezTo>
                <a:cubicBezTo>
                  <a:pt x="18741" y="7763"/>
                  <a:pt x="18741" y="7763"/>
                  <a:pt x="18741" y="7763"/>
                </a:cubicBezTo>
                <a:cubicBezTo>
                  <a:pt x="18741" y="16875"/>
                  <a:pt x="18741" y="16875"/>
                  <a:pt x="18741" y="16875"/>
                </a:cubicBezTo>
                <a:cubicBezTo>
                  <a:pt x="19376" y="16875"/>
                  <a:pt x="19376" y="16875"/>
                  <a:pt x="19376" y="16875"/>
                </a:cubicBezTo>
                <a:cubicBezTo>
                  <a:pt x="20012" y="16875"/>
                  <a:pt x="20329" y="17213"/>
                  <a:pt x="20329" y="17887"/>
                </a:cubicBezTo>
                <a:cubicBezTo>
                  <a:pt x="20329" y="18563"/>
                  <a:pt x="20329" y="18563"/>
                  <a:pt x="20329" y="18563"/>
                </a:cubicBezTo>
                <a:cubicBezTo>
                  <a:pt x="1271" y="18563"/>
                  <a:pt x="1271" y="18563"/>
                  <a:pt x="1271" y="18563"/>
                </a:cubicBezTo>
                <a:cubicBezTo>
                  <a:pt x="1271" y="17887"/>
                  <a:pt x="1271" y="17887"/>
                  <a:pt x="1271" y="17887"/>
                </a:cubicBezTo>
                <a:cubicBezTo>
                  <a:pt x="1271" y="17213"/>
                  <a:pt x="1588" y="16875"/>
                  <a:pt x="2224" y="16875"/>
                </a:cubicBezTo>
                <a:cubicBezTo>
                  <a:pt x="2859" y="16875"/>
                  <a:pt x="2859" y="16875"/>
                  <a:pt x="2859" y="16875"/>
                </a:cubicBezTo>
                <a:cubicBezTo>
                  <a:pt x="2859" y="7763"/>
                  <a:pt x="2859" y="7763"/>
                  <a:pt x="2859" y="7763"/>
                </a:cubicBezTo>
                <a:lnTo>
                  <a:pt x="5718" y="7763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377226" y="611144"/>
            <a:ext cx="2822096" cy="9019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90" name="Shape"/>
          <p:cNvSpPr/>
          <p:nvPr/>
        </p:nvSpPr>
        <p:spPr>
          <a:xfrm>
            <a:off x="9416499" y="4755318"/>
            <a:ext cx="728657" cy="689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725"/>
                </a:moveTo>
                <a:cubicBezTo>
                  <a:pt x="21600" y="6075"/>
                  <a:pt x="21600" y="6075"/>
                  <a:pt x="21600" y="6075"/>
                </a:cubicBezTo>
                <a:cubicBezTo>
                  <a:pt x="20329" y="6075"/>
                  <a:pt x="20329" y="6075"/>
                  <a:pt x="20329" y="6075"/>
                </a:cubicBezTo>
                <a:cubicBezTo>
                  <a:pt x="20329" y="6750"/>
                  <a:pt x="20012" y="7088"/>
                  <a:pt x="19376" y="7088"/>
                </a:cubicBezTo>
                <a:cubicBezTo>
                  <a:pt x="2224" y="7088"/>
                  <a:pt x="2224" y="7088"/>
                  <a:pt x="2224" y="7088"/>
                </a:cubicBezTo>
                <a:cubicBezTo>
                  <a:pt x="1588" y="7088"/>
                  <a:pt x="1271" y="6750"/>
                  <a:pt x="1271" y="6075"/>
                </a:cubicBezTo>
                <a:cubicBezTo>
                  <a:pt x="0" y="6075"/>
                  <a:pt x="0" y="6075"/>
                  <a:pt x="0" y="6075"/>
                </a:cubicBezTo>
                <a:cubicBezTo>
                  <a:pt x="0" y="4725"/>
                  <a:pt x="0" y="4725"/>
                  <a:pt x="0" y="4725"/>
                </a:cubicBezTo>
                <a:cubicBezTo>
                  <a:pt x="10800" y="0"/>
                  <a:pt x="10800" y="0"/>
                  <a:pt x="10800" y="0"/>
                </a:cubicBezTo>
                <a:lnTo>
                  <a:pt x="21600" y="4725"/>
                </a:lnTo>
                <a:close/>
                <a:moveTo>
                  <a:pt x="21600" y="20250"/>
                </a:moveTo>
                <a:cubicBezTo>
                  <a:pt x="21600" y="21600"/>
                  <a:pt x="21600" y="21600"/>
                  <a:pt x="21600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20250"/>
                  <a:pt x="0" y="20250"/>
                  <a:pt x="0" y="20250"/>
                </a:cubicBezTo>
                <a:cubicBezTo>
                  <a:pt x="0" y="19575"/>
                  <a:pt x="318" y="19238"/>
                  <a:pt x="635" y="19238"/>
                </a:cubicBezTo>
                <a:cubicBezTo>
                  <a:pt x="20965" y="19238"/>
                  <a:pt x="20965" y="19238"/>
                  <a:pt x="20965" y="19238"/>
                </a:cubicBezTo>
                <a:cubicBezTo>
                  <a:pt x="21282" y="19238"/>
                  <a:pt x="21600" y="19575"/>
                  <a:pt x="21600" y="20250"/>
                </a:cubicBezTo>
                <a:close/>
                <a:moveTo>
                  <a:pt x="5718" y="7763"/>
                </a:moveTo>
                <a:cubicBezTo>
                  <a:pt x="5718" y="16875"/>
                  <a:pt x="5718" y="16875"/>
                  <a:pt x="5718" y="16875"/>
                </a:cubicBezTo>
                <a:cubicBezTo>
                  <a:pt x="7306" y="16875"/>
                  <a:pt x="7306" y="16875"/>
                  <a:pt x="7306" y="16875"/>
                </a:cubicBezTo>
                <a:cubicBezTo>
                  <a:pt x="7306" y="7763"/>
                  <a:pt x="7306" y="7763"/>
                  <a:pt x="7306" y="7763"/>
                </a:cubicBezTo>
                <a:cubicBezTo>
                  <a:pt x="10165" y="7763"/>
                  <a:pt x="10165" y="7763"/>
                  <a:pt x="10165" y="7763"/>
                </a:cubicBezTo>
                <a:cubicBezTo>
                  <a:pt x="10165" y="16875"/>
                  <a:pt x="10165" y="16875"/>
                  <a:pt x="10165" y="16875"/>
                </a:cubicBezTo>
                <a:cubicBezTo>
                  <a:pt x="11435" y="16875"/>
                  <a:pt x="11435" y="16875"/>
                  <a:pt x="11435" y="16875"/>
                </a:cubicBezTo>
                <a:cubicBezTo>
                  <a:pt x="11435" y="7763"/>
                  <a:pt x="11435" y="7763"/>
                  <a:pt x="11435" y="7763"/>
                </a:cubicBezTo>
                <a:cubicBezTo>
                  <a:pt x="14294" y="7763"/>
                  <a:pt x="14294" y="7763"/>
                  <a:pt x="14294" y="7763"/>
                </a:cubicBezTo>
                <a:cubicBezTo>
                  <a:pt x="14294" y="16875"/>
                  <a:pt x="14294" y="16875"/>
                  <a:pt x="14294" y="16875"/>
                </a:cubicBezTo>
                <a:cubicBezTo>
                  <a:pt x="15882" y="16875"/>
                  <a:pt x="15882" y="16875"/>
                  <a:pt x="15882" y="16875"/>
                </a:cubicBezTo>
                <a:cubicBezTo>
                  <a:pt x="15882" y="7763"/>
                  <a:pt x="15882" y="7763"/>
                  <a:pt x="15882" y="7763"/>
                </a:cubicBezTo>
                <a:cubicBezTo>
                  <a:pt x="18741" y="7763"/>
                  <a:pt x="18741" y="7763"/>
                  <a:pt x="18741" y="7763"/>
                </a:cubicBezTo>
                <a:cubicBezTo>
                  <a:pt x="18741" y="16875"/>
                  <a:pt x="18741" y="16875"/>
                  <a:pt x="18741" y="16875"/>
                </a:cubicBezTo>
                <a:cubicBezTo>
                  <a:pt x="19376" y="16875"/>
                  <a:pt x="19376" y="16875"/>
                  <a:pt x="19376" y="16875"/>
                </a:cubicBezTo>
                <a:cubicBezTo>
                  <a:pt x="20012" y="16875"/>
                  <a:pt x="20329" y="17213"/>
                  <a:pt x="20329" y="17887"/>
                </a:cubicBezTo>
                <a:cubicBezTo>
                  <a:pt x="20329" y="18563"/>
                  <a:pt x="20329" y="18563"/>
                  <a:pt x="20329" y="18563"/>
                </a:cubicBezTo>
                <a:cubicBezTo>
                  <a:pt x="1271" y="18563"/>
                  <a:pt x="1271" y="18563"/>
                  <a:pt x="1271" y="18563"/>
                </a:cubicBezTo>
                <a:cubicBezTo>
                  <a:pt x="1271" y="17887"/>
                  <a:pt x="1271" y="17887"/>
                  <a:pt x="1271" y="17887"/>
                </a:cubicBezTo>
                <a:cubicBezTo>
                  <a:pt x="1271" y="17213"/>
                  <a:pt x="1588" y="16875"/>
                  <a:pt x="2224" y="16875"/>
                </a:cubicBezTo>
                <a:cubicBezTo>
                  <a:pt x="2859" y="16875"/>
                  <a:pt x="2859" y="16875"/>
                  <a:pt x="2859" y="16875"/>
                </a:cubicBezTo>
                <a:cubicBezTo>
                  <a:pt x="2859" y="7763"/>
                  <a:pt x="2859" y="7763"/>
                  <a:pt x="2859" y="7763"/>
                </a:cubicBezTo>
                <a:lnTo>
                  <a:pt x="5718" y="7763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sp>
        <p:nvSpPr>
          <p:cNvPr id="91" name="Google Shape;199;p27"/>
          <p:cNvSpPr/>
          <p:nvPr/>
        </p:nvSpPr>
        <p:spPr>
          <a:xfrm>
            <a:off x="10099098" y="4778851"/>
            <a:ext cx="953183" cy="74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5143" dirty="0">
                <a:solidFill>
                  <a:schemeClr val="bg1"/>
                </a:solidFill>
                <a:latin typeface="BwSurco-Regular" panose="00000500000000000000" pitchFamily="50" charset="-52"/>
              </a:rPr>
              <a:t>11</a:t>
            </a:r>
          </a:p>
        </p:txBody>
      </p:sp>
      <p:sp>
        <p:nvSpPr>
          <p:cNvPr id="92" name="Google Shape;199;p27"/>
          <p:cNvSpPr/>
          <p:nvPr/>
        </p:nvSpPr>
        <p:spPr>
          <a:xfrm>
            <a:off x="10826199" y="5006837"/>
            <a:ext cx="1096726" cy="498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учебных корпусов</a:t>
            </a:r>
          </a:p>
        </p:txBody>
      </p:sp>
      <p:sp>
        <p:nvSpPr>
          <p:cNvPr id="96" name="Google Shape;199;p27"/>
          <p:cNvSpPr/>
          <p:nvPr/>
        </p:nvSpPr>
        <p:spPr>
          <a:xfrm>
            <a:off x="1403416" y="2638476"/>
            <a:ext cx="1910573" cy="40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комфортабельных общежитий</a:t>
            </a:r>
          </a:p>
        </p:txBody>
      </p:sp>
      <p:sp>
        <p:nvSpPr>
          <p:cNvPr id="97" name="Google Shape;199;p27"/>
          <p:cNvSpPr/>
          <p:nvPr/>
        </p:nvSpPr>
        <p:spPr>
          <a:xfrm>
            <a:off x="855199" y="2407716"/>
            <a:ext cx="719266" cy="74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5714" dirty="0">
                <a:solidFill>
                  <a:schemeClr val="bg1"/>
                </a:solidFill>
                <a:latin typeface="BwSurco-Regular" panose="00000500000000000000" pitchFamily="50" charset="-52"/>
              </a:rPr>
              <a:t>9</a:t>
            </a:r>
          </a:p>
        </p:txBody>
      </p:sp>
      <p:sp>
        <p:nvSpPr>
          <p:cNvPr id="98" name="Shape"/>
          <p:cNvSpPr/>
          <p:nvPr/>
        </p:nvSpPr>
        <p:spPr>
          <a:xfrm>
            <a:off x="342739" y="2597311"/>
            <a:ext cx="449041" cy="572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587"/>
                </a:moveTo>
                <a:cubicBezTo>
                  <a:pt x="21600" y="21263"/>
                  <a:pt x="21168" y="21600"/>
                  <a:pt x="20736" y="21600"/>
                </a:cubicBezTo>
                <a:cubicBezTo>
                  <a:pt x="864" y="21600"/>
                  <a:pt x="864" y="21600"/>
                  <a:pt x="864" y="21600"/>
                </a:cubicBezTo>
                <a:cubicBezTo>
                  <a:pt x="432" y="21600"/>
                  <a:pt x="0" y="21263"/>
                  <a:pt x="0" y="20587"/>
                </a:cubicBezTo>
                <a:cubicBezTo>
                  <a:pt x="0" y="675"/>
                  <a:pt x="0" y="675"/>
                  <a:pt x="0" y="675"/>
                </a:cubicBezTo>
                <a:cubicBezTo>
                  <a:pt x="0" y="338"/>
                  <a:pt x="432" y="0"/>
                  <a:pt x="864" y="0"/>
                </a:cubicBezTo>
                <a:cubicBezTo>
                  <a:pt x="20736" y="0"/>
                  <a:pt x="20736" y="0"/>
                  <a:pt x="20736" y="0"/>
                </a:cubicBezTo>
                <a:cubicBezTo>
                  <a:pt x="21168" y="0"/>
                  <a:pt x="21600" y="338"/>
                  <a:pt x="21600" y="675"/>
                </a:cubicBezTo>
                <a:lnTo>
                  <a:pt x="21600" y="20587"/>
                </a:lnTo>
                <a:close/>
                <a:moveTo>
                  <a:pt x="19440" y="19913"/>
                </a:moveTo>
                <a:cubicBezTo>
                  <a:pt x="19440" y="1350"/>
                  <a:pt x="19440" y="1350"/>
                  <a:pt x="19440" y="1350"/>
                </a:cubicBezTo>
                <a:cubicBezTo>
                  <a:pt x="1728" y="1350"/>
                  <a:pt x="1728" y="1350"/>
                  <a:pt x="1728" y="1350"/>
                </a:cubicBezTo>
                <a:cubicBezTo>
                  <a:pt x="1728" y="19913"/>
                  <a:pt x="1728" y="19913"/>
                  <a:pt x="1728" y="19913"/>
                </a:cubicBezTo>
                <a:cubicBezTo>
                  <a:pt x="7776" y="19913"/>
                  <a:pt x="7776" y="19913"/>
                  <a:pt x="7776" y="19913"/>
                </a:cubicBezTo>
                <a:cubicBezTo>
                  <a:pt x="7776" y="17213"/>
                  <a:pt x="7776" y="17213"/>
                  <a:pt x="7776" y="17213"/>
                </a:cubicBezTo>
                <a:cubicBezTo>
                  <a:pt x="7776" y="17213"/>
                  <a:pt x="8208" y="16875"/>
                  <a:pt x="8208" y="16875"/>
                </a:cubicBezTo>
                <a:cubicBezTo>
                  <a:pt x="13392" y="16875"/>
                  <a:pt x="13392" y="16875"/>
                  <a:pt x="13392" y="16875"/>
                </a:cubicBezTo>
                <a:cubicBezTo>
                  <a:pt x="13392" y="16875"/>
                  <a:pt x="13824" y="17213"/>
                  <a:pt x="13824" y="17213"/>
                </a:cubicBezTo>
                <a:cubicBezTo>
                  <a:pt x="13824" y="19913"/>
                  <a:pt x="13824" y="19913"/>
                  <a:pt x="13824" y="19913"/>
                </a:cubicBezTo>
                <a:lnTo>
                  <a:pt x="19440" y="19913"/>
                </a:lnTo>
                <a:close/>
                <a:moveTo>
                  <a:pt x="5616" y="4050"/>
                </a:moveTo>
                <a:cubicBezTo>
                  <a:pt x="5616" y="4388"/>
                  <a:pt x="5616" y="4388"/>
                  <a:pt x="5184" y="4388"/>
                </a:cubicBezTo>
                <a:cubicBezTo>
                  <a:pt x="4320" y="4388"/>
                  <a:pt x="4320" y="4388"/>
                  <a:pt x="4320" y="4388"/>
                </a:cubicBezTo>
                <a:cubicBezTo>
                  <a:pt x="3888" y="4388"/>
                  <a:pt x="3888" y="4388"/>
                  <a:pt x="3888" y="4050"/>
                </a:cubicBezTo>
                <a:cubicBezTo>
                  <a:pt x="3888" y="3375"/>
                  <a:pt x="3888" y="3375"/>
                  <a:pt x="3888" y="3375"/>
                </a:cubicBezTo>
                <a:cubicBezTo>
                  <a:pt x="3888" y="3038"/>
                  <a:pt x="3888" y="3038"/>
                  <a:pt x="4320" y="3038"/>
                </a:cubicBezTo>
                <a:cubicBezTo>
                  <a:pt x="5184" y="3038"/>
                  <a:pt x="5184" y="3038"/>
                  <a:pt x="5184" y="3038"/>
                </a:cubicBezTo>
                <a:cubicBezTo>
                  <a:pt x="5616" y="3038"/>
                  <a:pt x="5616" y="3038"/>
                  <a:pt x="5616" y="3375"/>
                </a:cubicBezTo>
                <a:lnTo>
                  <a:pt x="5616" y="4050"/>
                </a:lnTo>
                <a:close/>
                <a:moveTo>
                  <a:pt x="5616" y="7088"/>
                </a:moveTo>
                <a:cubicBezTo>
                  <a:pt x="5616" y="7425"/>
                  <a:pt x="5616" y="7763"/>
                  <a:pt x="5184" y="7763"/>
                </a:cubicBezTo>
                <a:cubicBezTo>
                  <a:pt x="4320" y="7763"/>
                  <a:pt x="4320" y="7763"/>
                  <a:pt x="4320" y="7763"/>
                </a:cubicBezTo>
                <a:cubicBezTo>
                  <a:pt x="3888" y="7763"/>
                  <a:pt x="3888" y="7425"/>
                  <a:pt x="3888" y="7088"/>
                </a:cubicBezTo>
                <a:cubicBezTo>
                  <a:pt x="3888" y="6413"/>
                  <a:pt x="3888" y="6413"/>
                  <a:pt x="3888" y="6413"/>
                </a:cubicBezTo>
                <a:cubicBezTo>
                  <a:pt x="3888" y="6413"/>
                  <a:pt x="3888" y="6075"/>
                  <a:pt x="4320" y="6075"/>
                </a:cubicBezTo>
                <a:cubicBezTo>
                  <a:pt x="5184" y="6075"/>
                  <a:pt x="5184" y="6075"/>
                  <a:pt x="5184" y="6075"/>
                </a:cubicBezTo>
                <a:cubicBezTo>
                  <a:pt x="5616" y="6075"/>
                  <a:pt x="5616" y="6413"/>
                  <a:pt x="5616" y="6413"/>
                </a:cubicBezTo>
                <a:lnTo>
                  <a:pt x="5616" y="7088"/>
                </a:lnTo>
                <a:close/>
                <a:moveTo>
                  <a:pt x="5616" y="10463"/>
                </a:moveTo>
                <a:cubicBezTo>
                  <a:pt x="5616" y="10463"/>
                  <a:pt x="5616" y="10800"/>
                  <a:pt x="5184" y="10800"/>
                </a:cubicBezTo>
                <a:cubicBezTo>
                  <a:pt x="4320" y="10800"/>
                  <a:pt x="4320" y="10800"/>
                  <a:pt x="4320" y="10800"/>
                </a:cubicBezTo>
                <a:cubicBezTo>
                  <a:pt x="3888" y="10800"/>
                  <a:pt x="3888" y="10463"/>
                  <a:pt x="3888" y="10463"/>
                </a:cubicBezTo>
                <a:cubicBezTo>
                  <a:pt x="3888" y="9450"/>
                  <a:pt x="3888" y="9450"/>
                  <a:pt x="3888" y="9450"/>
                </a:cubicBezTo>
                <a:cubicBezTo>
                  <a:pt x="3888" y="9450"/>
                  <a:pt x="3888" y="9113"/>
                  <a:pt x="4320" y="9113"/>
                </a:cubicBezTo>
                <a:cubicBezTo>
                  <a:pt x="5184" y="9113"/>
                  <a:pt x="5184" y="9113"/>
                  <a:pt x="5184" y="9113"/>
                </a:cubicBezTo>
                <a:cubicBezTo>
                  <a:pt x="5616" y="9113"/>
                  <a:pt x="5616" y="9450"/>
                  <a:pt x="5616" y="9450"/>
                </a:cubicBezTo>
                <a:lnTo>
                  <a:pt x="5616" y="10463"/>
                </a:lnTo>
                <a:close/>
                <a:moveTo>
                  <a:pt x="5616" y="13500"/>
                </a:moveTo>
                <a:cubicBezTo>
                  <a:pt x="5616" y="13500"/>
                  <a:pt x="5616" y="13837"/>
                  <a:pt x="5184" y="13837"/>
                </a:cubicBezTo>
                <a:cubicBezTo>
                  <a:pt x="4320" y="13837"/>
                  <a:pt x="4320" y="13837"/>
                  <a:pt x="4320" y="13837"/>
                </a:cubicBezTo>
                <a:cubicBezTo>
                  <a:pt x="3888" y="13837"/>
                  <a:pt x="3888" y="13500"/>
                  <a:pt x="3888" y="13500"/>
                </a:cubicBezTo>
                <a:cubicBezTo>
                  <a:pt x="3888" y="12488"/>
                  <a:pt x="3888" y="12488"/>
                  <a:pt x="3888" y="12488"/>
                </a:cubicBezTo>
                <a:cubicBezTo>
                  <a:pt x="3888" y="12488"/>
                  <a:pt x="3888" y="12150"/>
                  <a:pt x="4320" y="12150"/>
                </a:cubicBezTo>
                <a:cubicBezTo>
                  <a:pt x="5184" y="12150"/>
                  <a:pt x="5184" y="12150"/>
                  <a:pt x="5184" y="12150"/>
                </a:cubicBezTo>
                <a:cubicBezTo>
                  <a:pt x="5616" y="12150"/>
                  <a:pt x="5616" y="12488"/>
                  <a:pt x="5616" y="12488"/>
                </a:cubicBezTo>
                <a:lnTo>
                  <a:pt x="5616" y="13500"/>
                </a:lnTo>
                <a:close/>
                <a:moveTo>
                  <a:pt x="5616" y="16538"/>
                </a:moveTo>
                <a:cubicBezTo>
                  <a:pt x="5616" y="16538"/>
                  <a:pt x="5616" y="16875"/>
                  <a:pt x="5184" y="16875"/>
                </a:cubicBezTo>
                <a:cubicBezTo>
                  <a:pt x="4320" y="16875"/>
                  <a:pt x="4320" y="16875"/>
                  <a:pt x="4320" y="16875"/>
                </a:cubicBezTo>
                <a:cubicBezTo>
                  <a:pt x="3888" y="16875"/>
                  <a:pt x="3888" y="16538"/>
                  <a:pt x="3888" y="16538"/>
                </a:cubicBezTo>
                <a:cubicBezTo>
                  <a:pt x="3888" y="15862"/>
                  <a:pt x="3888" y="15862"/>
                  <a:pt x="3888" y="15862"/>
                </a:cubicBezTo>
                <a:cubicBezTo>
                  <a:pt x="3888" y="15525"/>
                  <a:pt x="3888" y="15188"/>
                  <a:pt x="4320" y="15188"/>
                </a:cubicBezTo>
                <a:cubicBezTo>
                  <a:pt x="5184" y="15188"/>
                  <a:pt x="5184" y="15188"/>
                  <a:pt x="5184" y="15188"/>
                </a:cubicBezTo>
                <a:cubicBezTo>
                  <a:pt x="5616" y="15188"/>
                  <a:pt x="5616" y="15525"/>
                  <a:pt x="5616" y="15862"/>
                </a:cubicBezTo>
                <a:lnTo>
                  <a:pt x="5616" y="16538"/>
                </a:lnTo>
                <a:close/>
                <a:moveTo>
                  <a:pt x="9936" y="4050"/>
                </a:moveTo>
                <a:cubicBezTo>
                  <a:pt x="9936" y="4388"/>
                  <a:pt x="9504" y="4388"/>
                  <a:pt x="9072" y="4388"/>
                </a:cubicBezTo>
                <a:cubicBezTo>
                  <a:pt x="8208" y="4388"/>
                  <a:pt x="8208" y="4388"/>
                  <a:pt x="8208" y="4388"/>
                </a:cubicBezTo>
                <a:cubicBezTo>
                  <a:pt x="8208" y="4388"/>
                  <a:pt x="7776" y="4388"/>
                  <a:pt x="7776" y="4050"/>
                </a:cubicBezTo>
                <a:cubicBezTo>
                  <a:pt x="7776" y="3375"/>
                  <a:pt x="7776" y="3375"/>
                  <a:pt x="7776" y="3375"/>
                </a:cubicBezTo>
                <a:cubicBezTo>
                  <a:pt x="7776" y="3038"/>
                  <a:pt x="8208" y="3038"/>
                  <a:pt x="8208" y="3038"/>
                </a:cubicBezTo>
                <a:cubicBezTo>
                  <a:pt x="9072" y="3038"/>
                  <a:pt x="9072" y="3038"/>
                  <a:pt x="9072" y="3038"/>
                </a:cubicBezTo>
                <a:cubicBezTo>
                  <a:pt x="9504" y="3038"/>
                  <a:pt x="9936" y="3038"/>
                  <a:pt x="9936" y="3375"/>
                </a:cubicBezTo>
                <a:lnTo>
                  <a:pt x="9936" y="4050"/>
                </a:lnTo>
                <a:close/>
                <a:moveTo>
                  <a:pt x="9936" y="7088"/>
                </a:moveTo>
                <a:cubicBezTo>
                  <a:pt x="9936" y="7425"/>
                  <a:pt x="9504" y="7763"/>
                  <a:pt x="9072" y="7763"/>
                </a:cubicBezTo>
                <a:cubicBezTo>
                  <a:pt x="8208" y="7763"/>
                  <a:pt x="8208" y="7763"/>
                  <a:pt x="8208" y="7763"/>
                </a:cubicBezTo>
                <a:cubicBezTo>
                  <a:pt x="8208" y="7763"/>
                  <a:pt x="7776" y="7425"/>
                  <a:pt x="7776" y="7088"/>
                </a:cubicBezTo>
                <a:cubicBezTo>
                  <a:pt x="7776" y="6413"/>
                  <a:pt x="7776" y="6413"/>
                  <a:pt x="7776" y="6413"/>
                </a:cubicBezTo>
                <a:cubicBezTo>
                  <a:pt x="7776" y="6413"/>
                  <a:pt x="8208" y="6075"/>
                  <a:pt x="8208" y="6075"/>
                </a:cubicBezTo>
                <a:cubicBezTo>
                  <a:pt x="9072" y="6075"/>
                  <a:pt x="9072" y="6075"/>
                  <a:pt x="9072" y="6075"/>
                </a:cubicBezTo>
                <a:cubicBezTo>
                  <a:pt x="9504" y="6075"/>
                  <a:pt x="9936" y="6413"/>
                  <a:pt x="9936" y="6413"/>
                </a:cubicBezTo>
                <a:lnTo>
                  <a:pt x="9936" y="7088"/>
                </a:lnTo>
                <a:close/>
                <a:moveTo>
                  <a:pt x="9936" y="10463"/>
                </a:moveTo>
                <a:cubicBezTo>
                  <a:pt x="9936" y="10463"/>
                  <a:pt x="9504" y="10800"/>
                  <a:pt x="9072" y="10800"/>
                </a:cubicBezTo>
                <a:cubicBezTo>
                  <a:pt x="8208" y="10800"/>
                  <a:pt x="8208" y="10800"/>
                  <a:pt x="8208" y="10800"/>
                </a:cubicBezTo>
                <a:cubicBezTo>
                  <a:pt x="8208" y="10800"/>
                  <a:pt x="7776" y="10463"/>
                  <a:pt x="7776" y="10463"/>
                </a:cubicBezTo>
                <a:cubicBezTo>
                  <a:pt x="7776" y="9450"/>
                  <a:pt x="7776" y="9450"/>
                  <a:pt x="7776" y="9450"/>
                </a:cubicBezTo>
                <a:cubicBezTo>
                  <a:pt x="7776" y="9450"/>
                  <a:pt x="8208" y="9113"/>
                  <a:pt x="8208" y="9113"/>
                </a:cubicBezTo>
                <a:cubicBezTo>
                  <a:pt x="9072" y="9113"/>
                  <a:pt x="9072" y="9113"/>
                  <a:pt x="9072" y="9113"/>
                </a:cubicBezTo>
                <a:cubicBezTo>
                  <a:pt x="9504" y="9113"/>
                  <a:pt x="9936" y="9450"/>
                  <a:pt x="9936" y="9450"/>
                </a:cubicBezTo>
                <a:lnTo>
                  <a:pt x="9936" y="10463"/>
                </a:lnTo>
                <a:close/>
                <a:moveTo>
                  <a:pt x="9936" y="13500"/>
                </a:moveTo>
                <a:cubicBezTo>
                  <a:pt x="9936" y="13500"/>
                  <a:pt x="9504" y="13837"/>
                  <a:pt x="9072" y="13837"/>
                </a:cubicBezTo>
                <a:cubicBezTo>
                  <a:pt x="8208" y="13837"/>
                  <a:pt x="8208" y="13837"/>
                  <a:pt x="8208" y="13837"/>
                </a:cubicBezTo>
                <a:cubicBezTo>
                  <a:pt x="8208" y="13837"/>
                  <a:pt x="7776" y="13500"/>
                  <a:pt x="7776" y="13500"/>
                </a:cubicBezTo>
                <a:cubicBezTo>
                  <a:pt x="7776" y="12488"/>
                  <a:pt x="7776" y="12488"/>
                  <a:pt x="7776" y="12488"/>
                </a:cubicBezTo>
                <a:cubicBezTo>
                  <a:pt x="7776" y="12488"/>
                  <a:pt x="8208" y="12150"/>
                  <a:pt x="8208" y="12150"/>
                </a:cubicBezTo>
                <a:cubicBezTo>
                  <a:pt x="9072" y="12150"/>
                  <a:pt x="9072" y="12150"/>
                  <a:pt x="9072" y="12150"/>
                </a:cubicBezTo>
                <a:cubicBezTo>
                  <a:pt x="9504" y="12150"/>
                  <a:pt x="9936" y="12488"/>
                  <a:pt x="9936" y="12488"/>
                </a:cubicBezTo>
                <a:lnTo>
                  <a:pt x="9936" y="13500"/>
                </a:lnTo>
                <a:close/>
                <a:moveTo>
                  <a:pt x="13824" y="4050"/>
                </a:moveTo>
                <a:cubicBezTo>
                  <a:pt x="13824" y="4388"/>
                  <a:pt x="13392" y="4388"/>
                  <a:pt x="13392" y="4388"/>
                </a:cubicBezTo>
                <a:cubicBezTo>
                  <a:pt x="12096" y="4388"/>
                  <a:pt x="12096" y="4388"/>
                  <a:pt x="12096" y="4388"/>
                </a:cubicBezTo>
                <a:cubicBezTo>
                  <a:pt x="12096" y="4388"/>
                  <a:pt x="11664" y="4388"/>
                  <a:pt x="11664" y="4050"/>
                </a:cubicBezTo>
                <a:cubicBezTo>
                  <a:pt x="11664" y="3375"/>
                  <a:pt x="11664" y="3375"/>
                  <a:pt x="11664" y="3375"/>
                </a:cubicBezTo>
                <a:cubicBezTo>
                  <a:pt x="11664" y="3038"/>
                  <a:pt x="12096" y="3038"/>
                  <a:pt x="12096" y="3038"/>
                </a:cubicBezTo>
                <a:cubicBezTo>
                  <a:pt x="13392" y="3038"/>
                  <a:pt x="13392" y="3038"/>
                  <a:pt x="13392" y="3038"/>
                </a:cubicBezTo>
                <a:cubicBezTo>
                  <a:pt x="13392" y="3038"/>
                  <a:pt x="13824" y="3038"/>
                  <a:pt x="13824" y="3375"/>
                </a:cubicBezTo>
                <a:lnTo>
                  <a:pt x="13824" y="4050"/>
                </a:lnTo>
                <a:close/>
                <a:moveTo>
                  <a:pt x="13824" y="7088"/>
                </a:moveTo>
                <a:cubicBezTo>
                  <a:pt x="13824" y="7425"/>
                  <a:pt x="13392" y="7763"/>
                  <a:pt x="13392" y="7763"/>
                </a:cubicBezTo>
                <a:cubicBezTo>
                  <a:pt x="12096" y="7763"/>
                  <a:pt x="12096" y="7763"/>
                  <a:pt x="12096" y="7763"/>
                </a:cubicBezTo>
                <a:cubicBezTo>
                  <a:pt x="12096" y="7763"/>
                  <a:pt x="11664" y="7425"/>
                  <a:pt x="11664" y="7088"/>
                </a:cubicBezTo>
                <a:cubicBezTo>
                  <a:pt x="11664" y="6413"/>
                  <a:pt x="11664" y="6413"/>
                  <a:pt x="11664" y="6413"/>
                </a:cubicBezTo>
                <a:cubicBezTo>
                  <a:pt x="11664" y="6413"/>
                  <a:pt x="12096" y="6075"/>
                  <a:pt x="12096" y="6075"/>
                </a:cubicBezTo>
                <a:cubicBezTo>
                  <a:pt x="13392" y="6075"/>
                  <a:pt x="13392" y="6075"/>
                  <a:pt x="13392" y="6075"/>
                </a:cubicBezTo>
                <a:cubicBezTo>
                  <a:pt x="13392" y="6075"/>
                  <a:pt x="13824" y="6413"/>
                  <a:pt x="13824" y="6413"/>
                </a:cubicBezTo>
                <a:lnTo>
                  <a:pt x="13824" y="7088"/>
                </a:lnTo>
                <a:close/>
                <a:moveTo>
                  <a:pt x="13824" y="10463"/>
                </a:moveTo>
                <a:cubicBezTo>
                  <a:pt x="13824" y="10463"/>
                  <a:pt x="13392" y="10800"/>
                  <a:pt x="13392" y="10800"/>
                </a:cubicBezTo>
                <a:cubicBezTo>
                  <a:pt x="12096" y="10800"/>
                  <a:pt x="12096" y="10800"/>
                  <a:pt x="12096" y="10800"/>
                </a:cubicBezTo>
                <a:cubicBezTo>
                  <a:pt x="12096" y="10800"/>
                  <a:pt x="11664" y="10463"/>
                  <a:pt x="11664" y="10463"/>
                </a:cubicBezTo>
                <a:cubicBezTo>
                  <a:pt x="11664" y="9450"/>
                  <a:pt x="11664" y="9450"/>
                  <a:pt x="11664" y="9450"/>
                </a:cubicBezTo>
                <a:cubicBezTo>
                  <a:pt x="11664" y="9450"/>
                  <a:pt x="12096" y="9113"/>
                  <a:pt x="12096" y="9113"/>
                </a:cubicBezTo>
                <a:cubicBezTo>
                  <a:pt x="13392" y="9113"/>
                  <a:pt x="13392" y="9113"/>
                  <a:pt x="13392" y="9113"/>
                </a:cubicBezTo>
                <a:cubicBezTo>
                  <a:pt x="13392" y="9113"/>
                  <a:pt x="13824" y="9450"/>
                  <a:pt x="13824" y="9450"/>
                </a:cubicBezTo>
                <a:lnTo>
                  <a:pt x="13824" y="10463"/>
                </a:lnTo>
                <a:close/>
                <a:moveTo>
                  <a:pt x="13824" y="13500"/>
                </a:moveTo>
                <a:cubicBezTo>
                  <a:pt x="13824" y="13500"/>
                  <a:pt x="13392" y="13837"/>
                  <a:pt x="13392" y="13837"/>
                </a:cubicBezTo>
                <a:cubicBezTo>
                  <a:pt x="12096" y="13837"/>
                  <a:pt x="12096" y="13837"/>
                  <a:pt x="12096" y="13837"/>
                </a:cubicBezTo>
                <a:cubicBezTo>
                  <a:pt x="12096" y="13837"/>
                  <a:pt x="11664" y="13500"/>
                  <a:pt x="11664" y="13500"/>
                </a:cubicBezTo>
                <a:cubicBezTo>
                  <a:pt x="11664" y="12488"/>
                  <a:pt x="11664" y="12488"/>
                  <a:pt x="11664" y="12488"/>
                </a:cubicBezTo>
                <a:cubicBezTo>
                  <a:pt x="11664" y="12488"/>
                  <a:pt x="12096" y="12150"/>
                  <a:pt x="12096" y="12150"/>
                </a:cubicBezTo>
                <a:cubicBezTo>
                  <a:pt x="13392" y="12150"/>
                  <a:pt x="13392" y="12150"/>
                  <a:pt x="13392" y="12150"/>
                </a:cubicBezTo>
                <a:cubicBezTo>
                  <a:pt x="13392" y="12150"/>
                  <a:pt x="13824" y="12488"/>
                  <a:pt x="13824" y="12488"/>
                </a:cubicBezTo>
                <a:lnTo>
                  <a:pt x="13824" y="13500"/>
                </a:lnTo>
                <a:close/>
                <a:moveTo>
                  <a:pt x="17712" y="4050"/>
                </a:moveTo>
                <a:cubicBezTo>
                  <a:pt x="17712" y="4388"/>
                  <a:pt x="17280" y="4388"/>
                  <a:pt x="17280" y="4388"/>
                </a:cubicBezTo>
                <a:cubicBezTo>
                  <a:pt x="15984" y="4388"/>
                  <a:pt x="15984" y="4388"/>
                  <a:pt x="15984" y="4388"/>
                </a:cubicBezTo>
                <a:cubicBezTo>
                  <a:pt x="15984" y="4388"/>
                  <a:pt x="15552" y="4388"/>
                  <a:pt x="15552" y="4050"/>
                </a:cubicBezTo>
                <a:cubicBezTo>
                  <a:pt x="15552" y="3375"/>
                  <a:pt x="15552" y="3375"/>
                  <a:pt x="15552" y="3375"/>
                </a:cubicBezTo>
                <a:cubicBezTo>
                  <a:pt x="15552" y="3038"/>
                  <a:pt x="15984" y="3038"/>
                  <a:pt x="15984" y="3038"/>
                </a:cubicBezTo>
                <a:cubicBezTo>
                  <a:pt x="17280" y="3038"/>
                  <a:pt x="17280" y="3038"/>
                  <a:pt x="17280" y="3038"/>
                </a:cubicBezTo>
                <a:cubicBezTo>
                  <a:pt x="17280" y="3038"/>
                  <a:pt x="17712" y="3038"/>
                  <a:pt x="17712" y="3375"/>
                </a:cubicBezTo>
                <a:lnTo>
                  <a:pt x="17712" y="4050"/>
                </a:lnTo>
                <a:close/>
                <a:moveTo>
                  <a:pt x="17712" y="7088"/>
                </a:moveTo>
                <a:cubicBezTo>
                  <a:pt x="17712" y="7425"/>
                  <a:pt x="17280" y="7763"/>
                  <a:pt x="17280" y="7763"/>
                </a:cubicBezTo>
                <a:cubicBezTo>
                  <a:pt x="15984" y="7763"/>
                  <a:pt x="15984" y="7763"/>
                  <a:pt x="15984" y="7763"/>
                </a:cubicBezTo>
                <a:cubicBezTo>
                  <a:pt x="15984" y="7763"/>
                  <a:pt x="15552" y="7425"/>
                  <a:pt x="15552" y="7088"/>
                </a:cubicBezTo>
                <a:cubicBezTo>
                  <a:pt x="15552" y="6413"/>
                  <a:pt x="15552" y="6413"/>
                  <a:pt x="15552" y="6413"/>
                </a:cubicBezTo>
                <a:cubicBezTo>
                  <a:pt x="15552" y="6413"/>
                  <a:pt x="15984" y="6075"/>
                  <a:pt x="15984" y="6075"/>
                </a:cubicBezTo>
                <a:cubicBezTo>
                  <a:pt x="17280" y="6075"/>
                  <a:pt x="17280" y="6075"/>
                  <a:pt x="17280" y="6075"/>
                </a:cubicBezTo>
                <a:cubicBezTo>
                  <a:pt x="17280" y="6075"/>
                  <a:pt x="17712" y="6413"/>
                  <a:pt x="17712" y="6413"/>
                </a:cubicBezTo>
                <a:lnTo>
                  <a:pt x="17712" y="7088"/>
                </a:lnTo>
                <a:close/>
                <a:moveTo>
                  <a:pt x="17712" y="10463"/>
                </a:moveTo>
                <a:cubicBezTo>
                  <a:pt x="17712" y="10463"/>
                  <a:pt x="17280" y="10800"/>
                  <a:pt x="17280" y="10800"/>
                </a:cubicBezTo>
                <a:cubicBezTo>
                  <a:pt x="15984" y="10800"/>
                  <a:pt x="15984" y="10800"/>
                  <a:pt x="15984" y="10800"/>
                </a:cubicBezTo>
                <a:cubicBezTo>
                  <a:pt x="15984" y="10800"/>
                  <a:pt x="15552" y="10463"/>
                  <a:pt x="15552" y="10463"/>
                </a:cubicBezTo>
                <a:cubicBezTo>
                  <a:pt x="15552" y="9450"/>
                  <a:pt x="15552" y="9450"/>
                  <a:pt x="15552" y="9450"/>
                </a:cubicBezTo>
                <a:cubicBezTo>
                  <a:pt x="15552" y="9450"/>
                  <a:pt x="15984" y="9113"/>
                  <a:pt x="15984" y="9113"/>
                </a:cubicBezTo>
                <a:cubicBezTo>
                  <a:pt x="17280" y="9113"/>
                  <a:pt x="17280" y="9113"/>
                  <a:pt x="17280" y="9113"/>
                </a:cubicBezTo>
                <a:cubicBezTo>
                  <a:pt x="17280" y="9113"/>
                  <a:pt x="17712" y="9450"/>
                  <a:pt x="17712" y="9450"/>
                </a:cubicBezTo>
                <a:lnTo>
                  <a:pt x="17712" y="10463"/>
                </a:lnTo>
                <a:close/>
                <a:moveTo>
                  <a:pt x="17712" y="13500"/>
                </a:moveTo>
                <a:cubicBezTo>
                  <a:pt x="17712" y="13500"/>
                  <a:pt x="17280" y="13837"/>
                  <a:pt x="17280" y="13837"/>
                </a:cubicBezTo>
                <a:cubicBezTo>
                  <a:pt x="15984" y="13837"/>
                  <a:pt x="15984" y="13837"/>
                  <a:pt x="15984" y="13837"/>
                </a:cubicBezTo>
                <a:cubicBezTo>
                  <a:pt x="15984" y="13837"/>
                  <a:pt x="15552" y="13500"/>
                  <a:pt x="15552" y="13500"/>
                </a:cubicBezTo>
                <a:cubicBezTo>
                  <a:pt x="15552" y="12488"/>
                  <a:pt x="15552" y="12488"/>
                  <a:pt x="15552" y="12488"/>
                </a:cubicBezTo>
                <a:cubicBezTo>
                  <a:pt x="15552" y="12488"/>
                  <a:pt x="15984" y="12150"/>
                  <a:pt x="15984" y="12150"/>
                </a:cubicBezTo>
                <a:cubicBezTo>
                  <a:pt x="17280" y="12150"/>
                  <a:pt x="17280" y="12150"/>
                  <a:pt x="17280" y="12150"/>
                </a:cubicBezTo>
                <a:cubicBezTo>
                  <a:pt x="17280" y="12150"/>
                  <a:pt x="17712" y="12488"/>
                  <a:pt x="17712" y="12488"/>
                </a:cubicBezTo>
                <a:lnTo>
                  <a:pt x="17712" y="13500"/>
                </a:lnTo>
                <a:close/>
                <a:moveTo>
                  <a:pt x="17712" y="16538"/>
                </a:moveTo>
                <a:cubicBezTo>
                  <a:pt x="17712" y="16538"/>
                  <a:pt x="17280" y="16875"/>
                  <a:pt x="17280" y="16875"/>
                </a:cubicBezTo>
                <a:cubicBezTo>
                  <a:pt x="15984" y="16875"/>
                  <a:pt x="15984" y="16875"/>
                  <a:pt x="15984" y="16875"/>
                </a:cubicBezTo>
                <a:cubicBezTo>
                  <a:pt x="15984" y="16875"/>
                  <a:pt x="15552" y="16538"/>
                  <a:pt x="15552" y="16538"/>
                </a:cubicBezTo>
                <a:cubicBezTo>
                  <a:pt x="15552" y="15862"/>
                  <a:pt x="15552" y="15862"/>
                  <a:pt x="15552" y="15862"/>
                </a:cubicBezTo>
                <a:cubicBezTo>
                  <a:pt x="15552" y="15525"/>
                  <a:pt x="15984" y="15188"/>
                  <a:pt x="15984" y="15188"/>
                </a:cubicBezTo>
                <a:cubicBezTo>
                  <a:pt x="17280" y="15188"/>
                  <a:pt x="17280" y="15188"/>
                  <a:pt x="17280" y="15188"/>
                </a:cubicBezTo>
                <a:cubicBezTo>
                  <a:pt x="17280" y="15188"/>
                  <a:pt x="17712" y="15525"/>
                  <a:pt x="17712" y="15862"/>
                </a:cubicBezTo>
                <a:lnTo>
                  <a:pt x="17712" y="1653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solidFill>
                <a:srgbClr val="FFFF00"/>
              </a:solidFill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sp>
        <p:nvSpPr>
          <p:cNvPr id="99" name="Shape"/>
          <p:cNvSpPr/>
          <p:nvPr/>
        </p:nvSpPr>
        <p:spPr>
          <a:xfrm>
            <a:off x="3622550" y="3063629"/>
            <a:ext cx="449041" cy="572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587"/>
                </a:moveTo>
                <a:cubicBezTo>
                  <a:pt x="21600" y="21263"/>
                  <a:pt x="21168" y="21600"/>
                  <a:pt x="20736" y="21600"/>
                </a:cubicBezTo>
                <a:cubicBezTo>
                  <a:pt x="864" y="21600"/>
                  <a:pt x="864" y="21600"/>
                  <a:pt x="864" y="21600"/>
                </a:cubicBezTo>
                <a:cubicBezTo>
                  <a:pt x="432" y="21600"/>
                  <a:pt x="0" y="21263"/>
                  <a:pt x="0" y="20587"/>
                </a:cubicBezTo>
                <a:cubicBezTo>
                  <a:pt x="0" y="675"/>
                  <a:pt x="0" y="675"/>
                  <a:pt x="0" y="675"/>
                </a:cubicBezTo>
                <a:cubicBezTo>
                  <a:pt x="0" y="338"/>
                  <a:pt x="432" y="0"/>
                  <a:pt x="864" y="0"/>
                </a:cubicBezTo>
                <a:cubicBezTo>
                  <a:pt x="20736" y="0"/>
                  <a:pt x="20736" y="0"/>
                  <a:pt x="20736" y="0"/>
                </a:cubicBezTo>
                <a:cubicBezTo>
                  <a:pt x="21168" y="0"/>
                  <a:pt x="21600" y="338"/>
                  <a:pt x="21600" y="675"/>
                </a:cubicBezTo>
                <a:lnTo>
                  <a:pt x="21600" y="20587"/>
                </a:lnTo>
                <a:close/>
                <a:moveTo>
                  <a:pt x="19440" y="19913"/>
                </a:moveTo>
                <a:cubicBezTo>
                  <a:pt x="19440" y="1350"/>
                  <a:pt x="19440" y="1350"/>
                  <a:pt x="19440" y="1350"/>
                </a:cubicBezTo>
                <a:cubicBezTo>
                  <a:pt x="1728" y="1350"/>
                  <a:pt x="1728" y="1350"/>
                  <a:pt x="1728" y="1350"/>
                </a:cubicBezTo>
                <a:cubicBezTo>
                  <a:pt x="1728" y="19913"/>
                  <a:pt x="1728" y="19913"/>
                  <a:pt x="1728" y="19913"/>
                </a:cubicBezTo>
                <a:cubicBezTo>
                  <a:pt x="7776" y="19913"/>
                  <a:pt x="7776" y="19913"/>
                  <a:pt x="7776" y="19913"/>
                </a:cubicBezTo>
                <a:cubicBezTo>
                  <a:pt x="7776" y="17213"/>
                  <a:pt x="7776" y="17213"/>
                  <a:pt x="7776" y="17213"/>
                </a:cubicBezTo>
                <a:cubicBezTo>
                  <a:pt x="7776" y="17213"/>
                  <a:pt x="8208" y="16875"/>
                  <a:pt x="8208" y="16875"/>
                </a:cubicBezTo>
                <a:cubicBezTo>
                  <a:pt x="13392" y="16875"/>
                  <a:pt x="13392" y="16875"/>
                  <a:pt x="13392" y="16875"/>
                </a:cubicBezTo>
                <a:cubicBezTo>
                  <a:pt x="13392" y="16875"/>
                  <a:pt x="13824" y="17213"/>
                  <a:pt x="13824" y="17213"/>
                </a:cubicBezTo>
                <a:cubicBezTo>
                  <a:pt x="13824" y="19913"/>
                  <a:pt x="13824" y="19913"/>
                  <a:pt x="13824" y="19913"/>
                </a:cubicBezTo>
                <a:lnTo>
                  <a:pt x="19440" y="19913"/>
                </a:lnTo>
                <a:close/>
                <a:moveTo>
                  <a:pt x="5616" y="4050"/>
                </a:moveTo>
                <a:cubicBezTo>
                  <a:pt x="5616" y="4388"/>
                  <a:pt x="5616" y="4388"/>
                  <a:pt x="5184" y="4388"/>
                </a:cubicBezTo>
                <a:cubicBezTo>
                  <a:pt x="4320" y="4388"/>
                  <a:pt x="4320" y="4388"/>
                  <a:pt x="4320" y="4388"/>
                </a:cubicBezTo>
                <a:cubicBezTo>
                  <a:pt x="3888" y="4388"/>
                  <a:pt x="3888" y="4388"/>
                  <a:pt x="3888" y="4050"/>
                </a:cubicBezTo>
                <a:cubicBezTo>
                  <a:pt x="3888" y="3375"/>
                  <a:pt x="3888" y="3375"/>
                  <a:pt x="3888" y="3375"/>
                </a:cubicBezTo>
                <a:cubicBezTo>
                  <a:pt x="3888" y="3038"/>
                  <a:pt x="3888" y="3038"/>
                  <a:pt x="4320" y="3038"/>
                </a:cubicBezTo>
                <a:cubicBezTo>
                  <a:pt x="5184" y="3038"/>
                  <a:pt x="5184" y="3038"/>
                  <a:pt x="5184" y="3038"/>
                </a:cubicBezTo>
                <a:cubicBezTo>
                  <a:pt x="5616" y="3038"/>
                  <a:pt x="5616" y="3038"/>
                  <a:pt x="5616" y="3375"/>
                </a:cubicBezTo>
                <a:lnTo>
                  <a:pt x="5616" y="4050"/>
                </a:lnTo>
                <a:close/>
                <a:moveTo>
                  <a:pt x="5616" y="7088"/>
                </a:moveTo>
                <a:cubicBezTo>
                  <a:pt x="5616" y="7425"/>
                  <a:pt x="5616" y="7763"/>
                  <a:pt x="5184" y="7763"/>
                </a:cubicBezTo>
                <a:cubicBezTo>
                  <a:pt x="4320" y="7763"/>
                  <a:pt x="4320" y="7763"/>
                  <a:pt x="4320" y="7763"/>
                </a:cubicBezTo>
                <a:cubicBezTo>
                  <a:pt x="3888" y="7763"/>
                  <a:pt x="3888" y="7425"/>
                  <a:pt x="3888" y="7088"/>
                </a:cubicBezTo>
                <a:cubicBezTo>
                  <a:pt x="3888" y="6413"/>
                  <a:pt x="3888" y="6413"/>
                  <a:pt x="3888" y="6413"/>
                </a:cubicBezTo>
                <a:cubicBezTo>
                  <a:pt x="3888" y="6413"/>
                  <a:pt x="3888" y="6075"/>
                  <a:pt x="4320" y="6075"/>
                </a:cubicBezTo>
                <a:cubicBezTo>
                  <a:pt x="5184" y="6075"/>
                  <a:pt x="5184" y="6075"/>
                  <a:pt x="5184" y="6075"/>
                </a:cubicBezTo>
                <a:cubicBezTo>
                  <a:pt x="5616" y="6075"/>
                  <a:pt x="5616" y="6413"/>
                  <a:pt x="5616" y="6413"/>
                </a:cubicBezTo>
                <a:lnTo>
                  <a:pt x="5616" y="7088"/>
                </a:lnTo>
                <a:close/>
                <a:moveTo>
                  <a:pt x="5616" y="10463"/>
                </a:moveTo>
                <a:cubicBezTo>
                  <a:pt x="5616" y="10463"/>
                  <a:pt x="5616" y="10800"/>
                  <a:pt x="5184" y="10800"/>
                </a:cubicBezTo>
                <a:cubicBezTo>
                  <a:pt x="4320" y="10800"/>
                  <a:pt x="4320" y="10800"/>
                  <a:pt x="4320" y="10800"/>
                </a:cubicBezTo>
                <a:cubicBezTo>
                  <a:pt x="3888" y="10800"/>
                  <a:pt x="3888" y="10463"/>
                  <a:pt x="3888" y="10463"/>
                </a:cubicBezTo>
                <a:cubicBezTo>
                  <a:pt x="3888" y="9450"/>
                  <a:pt x="3888" y="9450"/>
                  <a:pt x="3888" y="9450"/>
                </a:cubicBezTo>
                <a:cubicBezTo>
                  <a:pt x="3888" y="9450"/>
                  <a:pt x="3888" y="9113"/>
                  <a:pt x="4320" y="9113"/>
                </a:cubicBezTo>
                <a:cubicBezTo>
                  <a:pt x="5184" y="9113"/>
                  <a:pt x="5184" y="9113"/>
                  <a:pt x="5184" y="9113"/>
                </a:cubicBezTo>
                <a:cubicBezTo>
                  <a:pt x="5616" y="9113"/>
                  <a:pt x="5616" y="9450"/>
                  <a:pt x="5616" y="9450"/>
                </a:cubicBezTo>
                <a:lnTo>
                  <a:pt x="5616" y="10463"/>
                </a:lnTo>
                <a:close/>
                <a:moveTo>
                  <a:pt x="5616" y="13500"/>
                </a:moveTo>
                <a:cubicBezTo>
                  <a:pt x="5616" y="13500"/>
                  <a:pt x="5616" y="13837"/>
                  <a:pt x="5184" y="13837"/>
                </a:cubicBezTo>
                <a:cubicBezTo>
                  <a:pt x="4320" y="13837"/>
                  <a:pt x="4320" y="13837"/>
                  <a:pt x="4320" y="13837"/>
                </a:cubicBezTo>
                <a:cubicBezTo>
                  <a:pt x="3888" y="13837"/>
                  <a:pt x="3888" y="13500"/>
                  <a:pt x="3888" y="13500"/>
                </a:cubicBezTo>
                <a:cubicBezTo>
                  <a:pt x="3888" y="12488"/>
                  <a:pt x="3888" y="12488"/>
                  <a:pt x="3888" y="12488"/>
                </a:cubicBezTo>
                <a:cubicBezTo>
                  <a:pt x="3888" y="12488"/>
                  <a:pt x="3888" y="12150"/>
                  <a:pt x="4320" y="12150"/>
                </a:cubicBezTo>
                <a:cubicBezTo>
                  <a:pt x="5184" y="12150"/>
                  <a:pt x="5184" y="12150"/>
                  <a:pt x="5184" y="12150"/>
                </a:cubicBezTo>
                <a:cubicBezTo>
                  <a:pt x="5616" y="12150"/>
                  <a:pt x="5616" y="12488"/>
                  <a:pt x="5616" y="12488"/>
                </a:cubicBezTo>
                <a:lnTo>
                  <a:pt x="5616" y="13500"/>
                </a:lnTo>
                <a:close/>
                <a:moveTo>
                  <a:pt x="5616" y="16538"/>
                </a:moveTo>
                <a:cubicBezTo>
                  <a:pt x="5616" y="16538"/>
                  <a:pt x="5616" y="16875"/>
                  <a:pt x="5184" y="16875"/>
                </a:cubicBezTo>
                <a:cubicBezTo>
                  <a:pt x="4320" y="16875"/>
                  <a:pt x="4320" y="16875"/>
                  <a:pt x="4320" y="16875"/>
                </a:cubicBezTo>
                <a:cubicBezTo>
                  <a:pt x="3888" y="16875"/>
                  <a:pt x="3888" y="16538"/>
                  <a:pt x="3888" y="16538"/>
                </a:cubicBezTo>
                <a:cubicBezTo>
                  <a:pt x="3888" y="15862"/>
                  <a:pt x="3888" y="15862"/>
                  <a:pt x="3888" y="15862"/>
                </a:cubicBezTo>
                <a:cubicBezTo>
                  <a:pt x="3888" y="15525"/>
                  <a:pt x="3888" y="15188"/>
                  <a:pt x="4320" y="15188"/>
                </a:cubicBezTo>
                <a:cubicBezTo>
                  <a:pt x="5184" y="15188"/>
                  <a:pt x="5184" y="15188"/>
                  <a:pt x="5184" y="15188"/>
                </a:cubicBezTo>
                <a:cubicBezTo>
                  <a:pt x="5616" y="15188"/>
                  <a:pt x="5616" y="15525"/>
                  <a:pt x="5616" y="15862"/>
                </a:cubicBezTo>
                <a:lnTo>
                  <a:pt x="5616" y="16538"/>
                </a:lnTo>
                <a:close/>
                <a:moveTo>
                  <a:pt x="9936" y="4050"/>
                </a:moveTo>
                <a:cubicBezTo>
                  <a:pt x="9936" y="4388"/>
                  <a:pt x="9504" y="4388"/>
                  <a:pt x="9072" y="4388"/>
                </a:cubicBezTo>
                <a:cubicBezTo>
                  <a:pt x="8208" y="4388"/>
                  <a:pt x="8208" y="4388"/>
                  <a:pt x="8208" y="4388"/>
                </a:cubicBezTo>
                <a:cubicBezTo>
                  <a:pt x="8208" y="4388"/>
                  <a:pt x="7776" y="4388"/>
                  <a:pt x="7776" y="4050"/>
                </a:cubicBezTo>
                <a:cubicBezTo>
                  <a:pt x="7776" y="3375"/>
                  <a:pt x="7776" y="3375"/>
                  <a:pt x="7776" y="3375"/>
                </a:cubicBezTo>
                <a:cubicBezTo>
                  <a:pt x="7776" y="3038"/>
                  <a:pt x="8208" y="3038"/>
                  <a:pt x="8208" y="3038"/>
                </a:cubicBezTo>
                <a:cubicBezTo>
                  <a:pt x="9072" y="3038"/>
                  <a:pt x="9072" y="3038"/>
                  <a:pt x="9072" y="3038"/>
                </a:cubicBezTo>
                <a:cubicBezTo>
                  <a:pt x="9504" y="3038"/>
                  <a:pt x="9936" y="3038"/>
                  <a:pt x="9936" y="3375"/>
                </a:cubicBezTo>
                <a:lnTo>
                  <a:pt x="9936" y="4050"/>
                </a:lnTo>
                <a:close/>
                <a:moveTo>
                  <a:pt x="9936" y="7088"/>
                </a:moveTo>
                <a:cubicBezTo>
                  <a:pt x="9936" y="7425"/>
                  <a:pt x="9504" y="7763"/>
                  <a:pt x="9072" y="7763"/>
                </a:cubicBezTo>
                <a:cubicBezTo>
                  <a:pt x="8208" y="7763"/>
                  <a:pt x="8208" y="7763"/>
                  <a:pt x="8208" y="7763"/>
                </a:cubicBezTo>
                <a:cubicBezTo>
                  <a:pt x="8208" y="7763"/>
                  <a:pt x="7776" y="7425"/>
                  <a:pt x="7776" y="7088"/>
                </a:cubicBezTo>
                <a:cubicBezTo>
                  <a:pt x="7776" y="6413"/>
                  <a:pt x="7776" y="6413"/>
                  <a:pt x="7776" y="6413"/>
                </a:cubicBezTo>
                <a:cubicBezTo>
                  <a:pt x="7776" y="6413"/>
                  <a:pt x="8208" y="6075"/>
                  <a:pt x="8208" y="6075"/>
                </a:cubicBezTo>
                <a:cubicBezTo>
                  <a:pt x="9072" y="6075"/>
                  <a:pt x="9072" y="6075"/>
                  <a:pt x="9072" y="6075"/>
                </a:cubicBezTo>
                <a:cubicBezTo>
                  <a:pt x="9504" y="6075"/>
                  <a:pt x="9936" y="6413"/>
                  <a:pt x="9936" y="6413"/>
                </a:cubicBezTo>
                <a:lnTo>
                  <a:pt x="9936" y="7088"/>
                </a:lnTo>
                <a:close/>
                <a:moveTo>
                  <a:pt x="9936" y="10463"/>
                </a:moveTo>
                <a:cubicBezTo>
                  <a:pt x="9936" y="10463"/>
                  <a:pt x="9504" y="10800"/>
                  <a:pt x="9072" y="10800"/>
                </a:cubicBezTo>
                <a:cubicBezTo>
                  <a:pt x="8208" y="10800"/>
                  <a:pt x="8208" y="10800"/>
                  <a:pt x="8208" y="10800"/>
                </a:cubicBezTo>
                <a:cubicBezTo>
                  <a:pt x="8208" y="10800"/>
                  <a:pt x="7776" y="10463"/>
                  <a:pt x="7776" y="10463"/>
                </a:cubicBezTo>
                <a:cubicBezTo>
                  <a:pt x="7776" y="9450"/>
                  <a:pt x="7776" y="9450"/>
                  <a:pt x="7776" y="9450"/>
                </a:cubicBezTo>
                <a:cubicBezTo>
                  <a:pt x="7776" y="9450"/>
                  <a:pt x="8208" y="9113"/>
                  <a:pt x="8208" y="9113"/>
                </a:cubicBezTo>
                <a:cubicBezTo>
                  <a:pt x="9072" y="9113"/>
                  <a:pt x="9072" y="9113"/>
                  <a:pt x="9072" y="9113"/>
                </a:cubicBezTo>
                <a:cubicBezTo>
                  <a:pt x="9504" y="9113"/>
                  <a:pt x="9936" y="9450"/>
                  <a:pt x="9936" y="9450"/>
                </a:cubicBezTo>
                <a:lnTo>
                  <a:pt x="9936" y="10463"/>
                </a:lnTo>
                <a:close/>
                <a:moveTo>
                  <a:pt x="9936" y="13500"/>
                </a:moveTo>
                <a:cubicBezTo>
                  <a:pt x="9936" y="13500"/>
                  <a:pt x="9504" y="13837"/>
                  <a:pt x="9072" y="13837"/>
                </a:cubicBezTo>
                <a:cubicBezTo>
                  <a:pt x="8208" y="13837"/>
                  <a:pt x="8208" y="13837"/>
                  <a:pt x="8208" y="13837"/>
                </a:cubicBezTo>
                <a:cubicBezTo>
                  <a:pt x="8208" y="13837"/>
                  <a:pt x="7776" y="13500"/>
                  <a:pt x="7776" y="13500"/>
                </a:cubicBezTo>
                <a:cubicBezTo>
                  <a:pt x="7776" y="12488"/>
                  <a:pt x="7776" y="12488"/>
                  <a:pt x="7776" y="12488"/>
                </a:cubicBezTo>
                <a:cubicBezTo>
                  <a:pt x="7776" y="12488"/>
                  <a:pt x="8208" y="12150"/>
                  <a:pt x="8208" y="12150"/>
                </a:cubicBezTo>
                <a:cubicBezTo>
                  <a:pt x="9072" y="12150"/>
                  <a:pt x="9072" y="12150"/>
                  <a:pt x="9072" y="12150"/>
                </a:cubicBezTo>
                <a:cubicBezTo>
                  <a:pt x="9504" y="12150"/>
                  <a:pt x="9936" y="12488"/>
                  <a:pt x="9936" y="12488"/>
                </a:cubicBezTo>
                <a:lnTo>
                  <a:pt x="9936" y="13500"/>
                </a:lnTo>
                <a:close/>
                <a:moveTo>
                  <a:pt x="13824" y="4050"/>
                </a:moveTo>
                <a:cubicBezTo>
                  <a:pt x="13824" y="4388"/>
                  <a:pt x="13392" y="4388"/>
                  <a:pt x="13392" y="4388"/>
                </a:cubicBezTo>
                <a:cubicBezTo>
                  <a:pt x="12096" y="4388"/>
                  <a:pt x="12096" y="4388"/>
                  <a:pt x="12096" y="4388"/>
                </a:cubicBezTo>
                <a:cubicBezTo>
                  <a:pt x="12096" y="4388"/>
                  <a:pt x="11664" y="4388"/>
                  <a:pt x="11664" y="4050"/>
                </a:cubicBezTo>
                <a:cubicBezTo>
                  <a:pt x="11664" y="3375"/>
                  <a:pt x="11664" y="3375"/>
                  <a:pt x="11664" y="3375"/>
                </a:cubicBezTo>
                <a:cubicBezTo>
                  <a:pt x="11664" y="3038"/>
                  <a:pt x="12096" y="3038"/>
                  <a:pt x="12096" y="3038"/>
                </a:cubicBezTo>
                <a:cubicBezTo>
                  <a:pt x="13392" y="3038"/>
                  <a:pt x="13392" y="3038"/>
                  <a:pt x="13392" y="3038"/>
                </a:cubicBezTo>
                <a:cubicBezTo>
                  <a:pt x="13392" y="3038"/>
                  <a:pt x="13824" y="3038"/>
                  <a:pt x="13824" y="3375"/>
                </a:cubicBezTo>
                <a:lnTo>
                  <a:pt x="13824" y="4050"/>
                </a:lnTo>
                <a:close/>
                <a:moveTo>
                  <a:pt x="13824" y="7088"/>
                </a:moveTo>
                <a:cubicBezTo>
                  <a:pt x="13824" y="7425"/>
                  <a:pt x="13392" y="7763"/>
                  <a:pt x="13392" y="7763"/>
                </a:cubicBezTo>
                <a:cubicBezTo>
                  <a:pt x="12096" y="7763"/>
                  <a:pt x="12096" y="7763"/>
                  <a:pt x="12096" y="7763"/>
                </a:cubicBezTo>
                <a:cubicBezTo>
                  <a:pt x="12096" y="7763"/>
                  <a:pt x="11664" y="7425"/>
                  <a:pt x="11664" y="7088"/>
                </a:cubicBezTo>
                <a:cubicBezTo>
                  <a:pt x="11664" y="6413"/>
                  <a:pt x="11664" y="6413"/>
                  <a:pt x="11664" y="6413"/>
                </a:cubicBezTo>
                <a:cubicBezTo>
                  <a:pt x="11664" y="6413"/>
                  <a:pt x="12096" y="6075"/>
                  <a:pt x="12096" y="6075"/>
                </a:cubicBezTo>
                <a:cubicBezTo>
                  <a:pt x="13392" y="6075"/>
                  <a:pt x="13392" y="6075"/>
                  <a:pt x="13392" y="6075"/>
                </a:cubicBezTo>
                <a:cubicBezTo>
                  <a:pt x="13392" y="6075"/>
                  <a:pt x="13824" y="6413"/>
                  <a:pt x="13824" y="6413"/>
                </a:cubicBezTo>
                <a:lnTo>
                  <a:pt x="13824" y="7088"/>
                </a:lnTo>
                <a:close/>
                <a:moveTo>
                  <a:pt x="13824" y="10463"/>
                </a:moveTo>
                <a:cubicBezTo>
                  <a:pt x="13824" y="10463"/>
                  <a:pt x="13392" y="10800"/>
                  <a:pt x="13392" y="10800"/>
                </a:cubicBezTo>
                <a:cubicBezTo>
                  <a:pt x="12096" y="10800"/>
                  <a:pt x="12096" y="10800"/>
                  <a:pt x="12096" y="10800"/>
                </a:cubicBezTo>
                <a:cubicBezTo>
                  <a:pt x="12096" y="10800"/>
                  <a:pt x="11664" y="10463"/>
                  <a:pt x="11664" y="10463"/>
                </a:cubicBezTo>
                <a:cubicBezTo>
                  <a:pt x="11664" y="9450"/>
                  <a:pt x="11664" y="9450"/>
                  <a:pt x="11664" y="9450"/>
                </a:cubicBezTo>
                <a:cubicBezTo>
                  <a:pt x="11664" y="9450"/>
                  <a:pt x="12096" y="9113"/>
                  <a:pt x="12096" y="9113"/>
                </a:cubicBezTo>
                <a:cubicBezTo>
                  <a:pt x="13392" y="9113"/>
                  <a:pt x="13392" y="9113"/>
                  <a:pt x="13392" y="9113"/>
                </a:cubicBezTo>
                <a:cubicBezTo>
                  <a:pt x="13392" y="9113"/>
                  <a:pt x="13824" y="9450"/>
                  <a:pt x="13824" y="9450"/>
                </a:cubicBezTo>
                <a:lnTo>
                  <a:pt x="13824" y="10463"/>
                </a:lnTo>
                <a:close/>
                <a:moveTo>
                  <a:pt x="13824" y="13500"/>
                </a:moveTo>
                <a:cubicBezTo>
                  <a:pt x="13824" y="13500"/>
                  <a:pt x="13392" y="13837"/>
                  <a:pt x="13392" y="13837"/>
                </a:cubicBezTo>
                <a:cubicBezTo>
                  <a:pt x="12096" y="13837"/>
                  <a:pt x="12096" y="13837"/>
                  <a:pt x="12096" y="13837"/>
                </a:cubicBezTo>
                <a:cubicBezTo>
                  <a:pt x="12096" y="13837"/>
                  <a:pt x="11664" y="13500"/>
                  <a:pt x="11664" y="13500"/>
                </a:cubicBezTo>
                <a:cubicBezTo>
                  <a:pt x="11664" y="12488"/>
                  <a:pt x="11664" y="12488"/>
                  <a:pt x="11664" y="12488"/>
                </a:cubicBezTo>
                <a:cubicBezTo>
                  <a:pt x="11664" y="12488"/>
                  <a:pt x="12096" y="12150"/>
                  <a:pt x="12096" y="12150"/>
                </a:cubicBezTo>
                <a:cubicBezTo>
                  <a:pt x="13392" y="12150"/>
                  <a:pt x="13392" y="12150"/>
                  <a:pt x="13392" y="12150"/>
                </a:cubicBezTo>
                <a:cubicBezTo>
                  <a:pt x="13392" y="12150"/>
                  <a:pt x="13824" y="12488"/>
                  <a:pt x="13824" y="12488"/>
                </a:cubicBezTo>
                <a:lnTo>
                  <a:pt x="13824" y="13500"/>
                </a:lnTo>
                <a:close/>
                <a:moveTo>
                  <a:pt x="17712" y="4050"/>
                </a:moveTo>
                <a:cubicBezTo>
                  <a:pt x="17712" y="4388"/>
                  <a:pt x="17280" y="4388"/>
                  <a:pt x="17280" y="4388"/>
                </a:cubicBezTo>
                <a:cubicBezTo>
                  <a:pt x="15984" y="4388"/>
                  <a:pt x="15984" y="4388"/>
                  <a:pt x="15984" y="4388"/>
                </a:cubicBezTo>
                <a:cubicBezTo>
                  <a:pt x="15984" y="4388"/>
                  <a:pt x="15552" y="4388"/>
                  <a:pt x="15552" y="4050"/>
                </a:cubicBezTo>
                <a:cubicBezTo>
                  <a:pt x="15552" y="3375"/>
                  <a:pt x="15552" y="3375"/>
                  <a:pt x="15552" y="3375"/>
                </a:cubicBezTo>
                <a:cubicBezTo>
                  <a:pt x="15552" y="3038"/>
                  <a:pt x="15984" y="3038"/>
                  <a:pt x="15984" y="3038"/>
                </a:cubicBezTo>
                <a:cubicBezTo>
                  <a:pt x="17280" y="3038"/>
                  <a:pt x="17280" y="3038"/>
                  <a:pt x="17280" y="3038"/>
                </a:cubicBezTo>
                <a:cubicBezTo>
                  <a:pt x="17280" y="3038"/>
                  <a:pt x="17712" y="3038"/>
                  <a:pt x="17712" y="3375"/>
                </a:cubicBezTo>
                <a:lnTo>
                  <a:pt x="17712" y="4050"/>
                </a:lnTo>
                <a:close/>
                <a:moveTo>
                  <a:pt x="17712" y="7088"/>
                </a:moveTo>
                <a:cubicBezTo>
                  <a:pt x="17712" y="7425"/>
                  <a:pt x="17280" y="7763"/>
                  <a:pt x="17280" y="7763"/>
                </a:cubicBezTo>
                <a:cubicBezTo>
                  <a:pt x="15984" y="7763"/>
                  <a:pt x="15984" y="7763"/>
                  <a:pt x="15984" y="7763"/>
                </a:cubicBezTo>
                <a:cubicBezTo>
                  <a:pt x="15984" y="7763"/>
                  <a:pt x="15552" y="7425"/>
                  <a:pt x="15552" y="7088"/>
                </a:cubicBezTo>
                <a:cubicBezTo>
                  <a:pt x="15552" y="6413"/>
                  <a:pt x="15552" y="6413"/>
                  <a:pt x="15552" y="6413"/>
                </a:cubicBezTo>
                <a:cubicBezTo>
                  <a:pt x="15552" y="6413"/>
                  <a:pt x="15984" y="6075"/>
                  <a:pt x="15984" y="6075"/>
                </a:cubicBezTo>
                <a:cubicBezTo>
                  <a:pt x="17280" y="6075"/>
                  <a:pt x="17280" y="6075"/>
                  <a:pt x="17280" y="6075"/>
                </a:cubicBezTo>
                <a:cubicBezTo>
                  <a:pt x="17280" y="6075"/>
                  <a:pt x="17712" y="6413"/>
                  <a:pt x="17712" y="6413"/>
                </a:cubicBezTo>
                <a:lnTo>
                  <a:pt x="17712" y="7088"/>
                </a:lnTo>
                <a:close/>
                <a:moveTo>
                  <a:pt x="17712" y="10463"/>
                </a:moveTo>
                <a:cubicBezTo>
                  <a:pt x="17712" y="10463"/>
                  <a:pt x="17280" y="10800"/>
                  <a:pt x="17280" y="10800"/>
                </a:cubicBezTo>
                <a:cubicBezTo>
                  <a:pt x="15984" y="10800"/>
                  <a:pt x="15984" y="10800"/>
                  <a:pt x="15984" y="10800"/>
                </a:cubicBezTo>
                <a:cubicBezTo>
                  <a:pt x="15984" y="10800"/>
                  <a:pt x="15552" y="10463"/>
                  <a:pt x="15552" y="10463"/>
                </a:cubicBezTo>
                <a:cubicBezTo>
                  <a:pt x="15552" y="9450"/>
                  <a:pt x="15552" y="9450"/>
                  <a:pt x="15552" y="9450"/>
                </a:cubicBezTo>
                <a:cubicBezTo>
                  <a:pt x="15552" y="9450"/>
                  <a:pt x="15984" y="9113"/>
                  <a:pt x="15984" y="9113"/>
                </a:cubicBezTo>
                <a:cubicBezTo>
                  <a:pt x="17280" y="9113"/>
                  <a:pt x="17280" y="9113"/>
                  <a:pt x="17280" y="9113"/>
                </a:cubicBezTo>
                <a:cubicBezTo>
                  <a:pt x="17280" y="9113"/>
                  <a:pt x="17712" y="9450"/>
                  <a:pt x="17712" y="9450"/>
                </a:cubicBezTo>
                <a:lnTo>
                  <a:pt x="17712" y="10463"/>
                </a:lnTo>
                <a:close/>
                <a:moveTo>
                  <a:pt x="17712" y="13500"/>
                </a:moveTo>
                <a:cubicBezTo>
                  <a:pt x="17712" y="13500"/>
                  <a:pt x="17280" y="13837"/>
                  <a:pt x="17280" y="13837"/>
                </a:cubicBezTo>
                <a:cubicBezTo>
                  <a:pt x="15984" y="13837"/>
                  <a:pt x="15984" y="13837"/>
                  <a:pt x="15984" y="13837"/>
                </a:cubicBezTo>
                <a:cubicBezTo>
                  <a:pt x="15984" y="13837"/>
                  <a:pt x="15552" y="13500"/>
                  <a:pt x="15552" y="13500"/>
                </a:cubicBezTo>
                <a:cubicBezTo>
                  <a:pt x="15552" y="12488"/>
                  <a:pt x="15552" y="12488"/>
                  <a:pt x="15552" y="12488"/>
                </a:cubicBezTo>
                <a:cubicBezTo>
                  <a:pt x="15552" y="12488"/>
                  <a:pt x="15984" y="12150"/>
                  <a:pt x="15984" y="12150"/>
                </a:cubicBezTo>
                <a:cubicBezTo>
                  <a:pt x="17280" y="12150"/>
                  <a:pt x="17280" y="12150"/>
                  <a:pt x="17280" y="12150"/>
                </a:cubicBezTo>
                <a:cubicBezTo>
                  <a:pt x="17280" y="12150"/>
                  <a:pt x="17712" y="12488"/>
                  <a:pt x="17712" y="12488"/>
                </a:cubicBezTo>
                <a:lnTo>
                  <a:pt x="17712" y="13500"/>
                </a:lnTo>
                <a:close/>
                <a:moveTo>
                  <a:pt x="17712" y="16538"/>
                </a:moveTo>
                <a:cubicBezTo>
                  <a:pt x="17712" y="16538"/>
                  <a:pt x="17280" y="16875"/>
                  <a:pt x="17280" y="16875"/>
                </a:cubicBezTo>
                <a:cubicBezTo>
                  <a:pt x="15984" y="16875"/>
                  <a:pt x="15984" y="16875"/>
                  <a:pt x="15984" y="16875"/>
                </a:cubicBezTo>
                <a:cubicBezTo>
                  <a:pt x="15984" y="16875"/>
                  <a:pt x="15552" y="16538"/>
                  <a:pt x="15552" y="16538"/>
                </a:cubicBezTo>
                <a:cubicBezTo>
                  <a:pt x="15552" y="15862"/>
                  <a:pt x="15552" y="15862"/>
                  <a:pt x="15552" y="15862"/>
                </a:cubicBezTo>
                <a:cubicBezTo>
                  <a:pt x="15552" y="15525"/>
                  <a:pt x="15984" y="15188"/>
                  <a:pt x="15984" y="15188"/>
                </a:cubicBezTo>
                <a:cubicBezTo>
                  <a:pt x="17280" y="15188"/>
                  <a:pt x="17280" y="15188"/>
                  <a:pt x="17280" y="15188"/>
                </a:cubicBezTo>
                <a:cubicBezTo>
                  <a:pt x="17280" y="15188"/>
                  <a:pt x="17712" y="15525"/>
                  <a:pt x="17712" y="15862"/>
                </a:cubicBezTo>
                <a:lnTo>
                  <a:pt x="17712" y="1653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solidFill>
                <a:srgbClr val="FFFF00"/>
              </a:solidFill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89320" y="3884819"/>
            <a:ext cx="2956566" cy="1408353"/>
            <a:chOff x="265048" y="5438746"/>
            <a:chExt cx="4139192" cy="1971693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265048" y="5541060"/>
              <a:ext cx="4139192" cy="1800980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sp>
          <p:nvSpPr>
            <p:cNvPr id="100" name="Google Shape;199;p27"/>
            <p:cNvSpPr/>
            <p:nvPr/>
          </p:nvSpPr>
          <p:spPr>
            <a:xfrm>
              <a:off x="470573" y="5438746"/>
              <a:ext cx="1334456" cy="1041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en-US" sz="5714" dirty="0">
                  <a:latin typeface="BwSurco-Regular" panose="00000500000000000000" pitchFamily="50" charset="-52"/>
                </a:rPr>
                <a:t>5</a:t>
              </a:r>
              <a:endParaRPr lang="ru-RU" sz="5714" dirty="0">
                <a:latin typeface="BwSurco-Regular" panose="00000500000000000000" pitchFamily="50" charset="-52"/>
              </a:endParaRPr>
            </a:p>
          </p:txBody>
        </p:sp>
        <p:sp>
          <p:nvSpPr>
            <p:cNvPr id="101" name="Google Shape;199;p27"/>
            <p:cNvSpPr/>
            <p:nvPr/>
          </p:nvSpPr>
          <p:spPr>
            <a:xfrm>
              <a:off x="1208993" y="5856825"/>
              <a:ext cx="2092584" cy="5631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1429" dirty="0">
                  <a:latin typeface="BwSurco-Regular" panose="00000500000000000000" pitchFamily="50" charset="-52"/>
                </a:rPr>
                <a:t>факультетов</a:t>
              </a:r>
            </a:p>
          </p:txBody>
        </p:sp>
        <p:sp>
          <p:nvSpPr>
            <p:cNvPr id="102" name="Google Shape;199;p27"/>
            <p:cNvSpPr/>
            <p:nvPr/>
          </p:nvSpPr>
          <p:spPr>
            <a:xfrm>
              <a:off x="1924774" y="6847242"/>
              <a:ext cx="1539275" cy="5631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1429" dirty="0">
                  <a:latin typeface="BwSurco-Regular" panose="00000500000000000000" pitchFamily="50" charset="-52"/>
                </a:rPr>
                <a:t>института</a:t>
              </a:r>
            </a:p>
          </p:txBody>
        </p:sp>
        <p:sp>
          <p:nvSpPr>
            <p:cNvPr id="103" name="Google Shape;199;p27"/>
            <p:cNvSpPr/>
            <p:nvPr/>
          </p:nvSpPr>
          <p:spPr>
            <a:xfrm>
              <a:off x="1267953" y="6086224"/>
              <a:ext cx="900087" cy="1041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5714" dirty="0">
                  <a:latin typeface="BwSurco-Regular" panose="00000500000000000000" pitchFamily="50" charset="-52"/>
                </a:rPr>
                <a:t>3</a:t>
              </a:r>
            </a:p>
          </p:txBody>
        </p:sp>
        <p:sp>
          <p:nvSpPr>
            <p:cNvPr id="104" name="Shape"/>
            <p:cNvSpPr/>
            <p:nvPr/>
          </p:nvSpPr>
          <p:spPr>
            <a:xfrm>
              <a:off x="3270702" y="6064508"/>
              <a:ext cx="876058" cy="7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213"/>
                  </a:moveTo>
                  <a:cubicBezTo>
                    <a:pt x="21600" y="17887"/>
                    <a:pt x="21319" y="18563"/>
                    <a:pt x="21039" y="18563"/>
                  </a:cubicBezTo>
                  <a:cubicBezTo>
                    <a:pt x="16551" y="21263"/>
                    <a:pt x="16551" y="21263"/>
                    <a:pt x="16551" y="21263"/>
                  </a:cubicBezTo>
                  <a:cubicBezTo>
                    <a:pt x="16270" y="21600"/>
                    <a:pt x="16270" y="21600"/>
                    <a:pt x="15990" y="21600"/>
                  </a:cubicBezTo>
                  <a:cubicBezTo>
                    <a:pt x="15709" y="21600"/>
                    <a:pt x="15429" y="21600"/>
                    <a:pt x="15429" y="21263"/>
                  </a:cubicBezTo>
                  <a:cubicBezTo>
                    <a:pt x="10940" y="18563"/>
                    <a:pt x="10940" y="18563"/>
                    <a:pt x="10940" y="18563"/>
                  </a:cubicBezTo>
                  <a:cubicBezTo>
                    <a:pt x="10940" y="18563"/>
                    <a:pt x="10940" y="18563"/>
                    <a:pt x="10940" y="18563"/>
                  </a:cubicBezTo>
                  <a:cubicBezTo>
                    <a:pt x="10940" y="18563"/>
                    <a:pt x="10660" y="18563"/>
                    <a:pt x="10660" y="18563"/>
                  </a:cubicBezTo>
                  <a:cubicBezTo>
                    <a:pt x="6171" y="21263"/>
                    <a:pt x="6171" y="21263"/>
                    <a:pt x="6171" y="21263"/>
                  </a:cubicBezTo>
                  <a:cubicBezTo>
                    <a:pt x="6171" y="21600"/>
                    <a:pt x="5891" y="21600"/>
                    <a:pt x="5610" y="21600"/>
                  </a:cubicBezTo>
                  <a:cubicBezTo>
                    <a:pt x="5610" y="21600"/>
                    <a:pt x="5330" y="21600"/>
                    <a:pt x="5049" y="21263"/>
                  </a:cubicBezTo>
                  <a:cubicBezTo>
                    <a:pt x="561" y="18563"/>
                    <a:pt x="561" y="18563"/>
                    <a:pt x="561" y="18563"/>
                  </a:cubicBezTo>
                  <a:cubicBezTo>
                    <a:pt x="281" y="18563"/>
                    <a:pt x="0" y="17887"/>
                    <a:pt x="0" y="17213"/>
                  </a:cubicBezTo>
                  <a:cubicBezTo>
                    <a:pt x="0" y="12488"/>
                    <a:pt x="0" y="12488"/>
                    <a:pt x="0" y="12488"/>
                  </a:cubicBezTo>
                  <a:cubicBezTo>
                    <a:pt x="0" y="11812"/>
                    <a:pt x="281" y="11138"/>
                    <a:pt x="842" y="10800"/>
                  </a:cubicBezTo>
                  <a:cubicBezTo>
                    <a:pt x="5049" y="8775"/>
                    <a:pt x="5049" y="8775"/>
                    <a:pt x="5049" y="8775"/>
                  </a:cubicBezTo>
                  <a:cubicBezTo>
                    <a:pt x="5049" y="3713"/>
                    <a:pt x="5049" y="3713"/>
                    <a:pt x="5049" y="3713"/>
                  </a:cubicBezTo>
                  <a:cubicBezTo>
                    <a:pt x="5049" y="3375"/>
                    <a:pt x="5330" y="2700"/>
                    <a:pt x="5891" y="2363"/>
                  </a:cubicBezTo>
                  <a:cubicBezTo>
                    <a:pt x="10379" y="0"/>
                    <a:pt x="10379" y="0"/>
                    <a:pt x="10379" y="0"/>
                  </a:cubicBezTo>
                  <a:cubicBezTo>
                    <a:pt x="10379" y="0"/>
                    <a:pt x="10660" y="0"/>
                    <a:pt x="10940" y="0"/>
                  </a:cubicBezTo>
                  <a:cubicBezTo>
                    <a:pt x="10940" y="0"/>
                    <a:pt x="11221" y="0"/>
                    <a:pt x="11221" y="0"/>
                  </a:cubicBezTo>
                  <a:cubicBezTo>
                    <a:pt x="15709" y="2363"/>
                    <a:pt x="15709" y="2363"/>
                    <a:pt x="15709" y="2363"/>
                  </a:cubicBezTo>
                  <a:cubicBezTo>
                    <a:pt x="16270" y="2700"/>
                    <a:pt x="16551" y="3375"/>
                    <a:pt x="16551" y="3713"/>
                  </a:cubicBezTo>
                  <a:cubicBezTo>
                    <a:pt x="16551" y="8775"/>
                    <a:pt x="16551" y="8775"/>
                    <a:pt x="16551" y="8775"/>
                  </a:cubicBezTo>
                  <a:cubicBezTo>
                    <a:pt x="21039" y="10800"/>
                    <a:pt x="21039" y="10800"/>
                    <a:pt x="21039" y="10800"/>
                  </a:cubicBezTo>
                  <a:cubicBezTo>
                    <a:pt x="21319" y="11138"/>
                    <a:pt x="21600" y="11812"/>
                    <a:pt x="21600" y="12488"/>
                  </a:cubicBezTo>
                  <a:lnTo>
                    <a:pt x="21600" y="17213"/>
                  </a:lnTo>
                  <a:close/>
                  <a:moveTo>
                    <a:pt x="9818" y="12150"/>
                  </a:moveTo>
                  <a:cubicBezTo>
                    <a:pt x="5610" y="10125"/>
                    <a:pt x="5610" y="10125"/>
                    <a:pt x="5610" y="10125"/>
                  </a:cubicBezTo>
                  <a:cubicBezTo>
                    <a:pt x="1683" y="12150"/>
                    <a:pt x="1683" y="12150"/>
                    <a:pt x="1683" y="12150"/>
                  </a:cubicBezTo>
                  <a:cubicBezTo>
                    <a:pt x="5610" y="14175"/>
                    <a:pt x="5610" y="14175"/>
                    <a:pt x="5610" y="14175"/>
                  </a:cubicBezTo>
                  <a:lnTo>
                    <a:pt x="9818" y="12150"/>
                  </a:lnTo>
                  <a:close/>
                  <a:moveTo>
                    <a:pt x="10099" y="17213"/>
                  </a:moveTo>
                  <a:cubicBezTo>
                    <a:pt x="10099" y="13500"/>
                    <a:pt x="10099" y="13500"/>
                    <a:pt x="10099" y="13500"/>
                  </a:cubicBezTo>
                  <a:cubicBezTo>
                    <a:pt x="6452" y="15525"/>
                    <a:pt x="6452" y="15525"/>
                    <a:pt x="6452" y="15525"/>
                  </a:cubicBezTo>
                  <a:cubicBezTo>
                    <a:pt x="6452" y="19575"/>
                    <a:pt x="6452" y="19575"/>
                    <a:pt x="6452" y="19575"/>
                  </a:cubicBezTo>
                  <a:lnTo>
                    <a:pt x="10099" y="17213"/>
                  </a:lnTo>
                  <a:close/>
                  <a:moveTo>
                    <a:pt x="15148" y="3713"/>
                  </a:moveTo>
                  <a:cubicBezTo>
                    <a:pt x="10940" y="1688"/>
                    <a:pt x="10940" y="1688"/>
                    <a:pt x="10940" y="1688"/>
                  </a:cubicBezTo>
                  <a:cubicBezTo>
                    <a:pt x="6452" y="3713"/>
                    <a:pt x="6452" y="3713"/>
                    <a:pt x="6452" y="3713"/>
                  </a:cubicBezTo>
                  <a:cubicBezTo>
                    <a:pt x="10940" y="6075"/>
                    <a:pt x="10940" y="6075"/>
                    <a:pt x="10940" y="6075"/>
                  </a:cubicBezTo>
                  <a:lnTo>
                    <a:pt x="15148" y="3713"/>
                  </a:lnTo>
                  <a:close/>
                  <a:moveTo>
                    <a:pt x="15429" y="8775"/>
                  </a:moveTo>
                  <a:cubicBezTo>
                    <a:pt x="15429" y="5400"/>
                    <a:pt x="15429" y="5400"/>
                    <a:pt x="15429" y="5400"/>
                  </a:cubicBezTo>
                  <a:cubicBezTo>
                    <a:pt x="11501" y="7425"/>
                    <a:pt x="11501" y="7425"/>
                    <a:pt x="11501" y="7425"/>
                  </a:cubicBezTo>
                  <a:cubicBezTo>
                    <a:pt x="11501" y="10800"/>
                    <a:pt x="11501" y="10800"/>
                    <a:pt x="11501" y="10800"/>
                  </a:cubicBezTo>
                  <a:lnTo>
                    <a:pt x="15429" y="8775"/>
                  </a:lnTo>
                  <a:close/>
                  <a:moveTo>
                    <a:pt x="19917" y="12150"/>
                  </a:moveTo>
                  <a:cubicBezTo>
                    <a:pt x="15990" y="10125"/>
                    <a:pt x="15990" y="10125"/>
                    <a:pt x="15990" y="10125"/>
                  </a:cubicBezTo>
                  <a:cubicBezTo>
                    <a:pt x="11782" y="12150"/>
                    <a:pt x="11782" y="12150"/>
                    <a:pt x="11782" y="12150"/>
                  </a:cubicBezTo>
                  <a:cubicBezTo>
                    <a:pt x="15990" y="14175"/>
                    <a:pt x="15990" y="14175"/>
                    <a:pt x="15990" y="14175"/>
                  </a:cubicBezTo>
                  <a:lnTo>
                    <a:pt x="19917" y="12150"/>
                  </a:lnTo>
                  <a:close/>
                  <a:moveTo>
                    <a:pt x="20478" y="17213"/>
                  </a:moveTo>
                  <a:cubicBezTo>
                    <a:pt x="20478" y="13500"/>
                    <a:pt x="20478" y="13500"/>
                    <a:pt x="20478" y="13500"/>
                  </a:cubicBezTo>
                  <a:cubicBezTo>
                    <a:pt x="16551" y="15525"/>
                    <a:pt x="16551" y="15525"/>
                    <a:pt x="16551" y="15525"/>
                  </a:cubicBezTo>
                  <a:cubicBezTo>
                    <a:pt x="16551" y="19575"/>
                    <a:pt x="16551" y="19575"/>
                    <a:pt x="16551" y="19575"/>
                  </a:cubicBezTo>
                  <a:lnTo>
                    <a:pt x="20478" y="17213"/>
                  </a:ln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43543" tIns="43543" rIns="43543" bIns="43543"/>
            <a:lstStyle/>
            <a:p>
              <a:pPr defTabSz="435437" hangingPunct="0">
                <a:defRPr/>
              </a:pPr>
              <a:endParaRPr sz="1714">
                <a:latin typeface="BwSurco-Regular" panose="00000500000000000000" pitchFamily="50" charset="-52"/>
                <a:cs typeface="Calibri"/>
                <a:sym typeface="Calibri"/>
              </a:endParaRPr>
            </a:p>
          </p:txBody>
        </p:sp>
      </p:grpSp>
      <p:sp>
        <p:nvSpPr>
          <p:cNvPr id="105" name="Shape"/>
          <p:cNvSpPr/>
          <p:nvPr/>
        </p:nvSpPr>
        <p:spPr>
          <a:xfrm>
            <a:off x="3651455" y="4755318"/>
            <a:ext cx="780824" cy="6499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213"/>
                </a:moveTo>
                <a:cubicBezTo>
                  <a:pt x="21600" y="17887"/>
                  <a:pt x="21319" y="18563"/>
                  <a:pt x="21039" y="18563"/>
                </a:cubicBezTo>
                <a:cubicBezTo>
                  <a:pt x="16551" y="21263"/>
                  <a:pt x="16551" y="21263"/>
                  <a:pt x="16551" y="21263"/>
                </a:cubicBezTo>
                <a:cubicBezTo>
                  <a:pt x="16270" y="21600"/>
                  <a:pt x="16270" y="21600"/>
                  <a:pt x="15990" y="21600"/>
                </a:cubicBezTo>
                <a:cubicBezTo>
                  <a:pt x="15709" y="21600"/>
                  <a:pt x="15429" y="21600"/>
                  <a:pt x="15429" y="21263"/>
                </a:cubicBezTo>
                <a:cubicBezTo>
                  <a:pt x="10940" y="18563"/>
                  <a:pt x="10940" y="18563"/>
                  <a:pt x="10940" y="18563"/>
                </a:cubicBezTo>
                <a:cubicBezTo>
                  <a:pt x="10940" y="18563"/>
                  <a:pt x="10940" y="18563"/>
                  <a:pt x="10940" y="18563"/>
                </a:cubicBezTo>
                <a:cubicBezTo>
                  <a:pt x="10940" y="18563"/>
                  <a:pt x="10660" y="18563"/>
                  <a:pt x="10660" y="18563"/>
                </a:cubicBezTo>
                <a:cubicBezTo>
                  <a:pt x="6171" y="21263"/>
                  <a:pt x="6171" y="21263"/>
                  <a:pt x="6171" y="21263"/>
                </a:cubicBezTo>
                <a:cubicBezTo>
                  <a:pt x="6171" y="21600"/>
                  <a:pt x="5891" y="21600"/>
                  <a:pt x="5610" y="21600"/>
                </a:cubicBezTo>
                <a:cubicBezTo>
                  <a:pt x="5610" y="21600"/>
                  <a:pt x="5330" y="21600"/>
                  <a:pt x="5049" y="21263"/>
                </a:cubicBezTo>
                <a:cubicBezTo>
                  <a:pt x="561" y="18563"/>
                  <a:pt x="561" y="18563"/>
                  <a:pt x="561" y="18563"/>
                </a:cubicBezTo>
                <a:cubicBezTo>
                  <a:pt x="281" y="18563"/>
                  <a:pt x="0" y="17887"/>
                  <a:pt x="0" y="17213"/>
                </a:cubicBezTo>
                <a:cubicBezTo>
                  <a:pt x="0" y="12488"/>
                  <a:pt x="0" y="12488"/>
                  <a:pt x="0" y="12488"/>
                </a:cubicBezTo>
                <a:cubicBezTo>
                  <a:pt x="0" y="11812"/>
                  <a:pt x="281" y="11138"/>
                  <a:pt x="842" y="10800"/>
                </a:cubicBezTo>
                <a:cubicBezTo>
                  <a:pt x="5049" y="8775"/>
                  <a:pt x="5049" y="8775"/>
                  <a:pt x="5049" y="8775"/>
                </a:cubicBezTo>
                <a:cubicBezTo>
                  <a:pt x="5049" y="3713"/>
                  <a:pt x="5049" y="3713"/>
                  <a:pt x="5049" y="3713"/>
                </a:cubicBezTo>
                <a:cubicBezTo>
                  <a:pt x="5049" y="3375"/>
                  <a:pt x="5330" y="2700"/>
                  <a:pt x="5891" y="2363"/>
                </a:cubicBezTo>
                <a:cubicBezTo>
                  <a:pt x="10379" y="0"/>
                  <a:pt x="10379" y="0"/>
                  <a:pt x="10379" y="0"/>
                </a:cubicBezTo>
                <a:cubicBezTo>
                  <a:pt x="10379" y="0"/>
                  <a:pt x="10660" y="0"/>
                  <a:pt x="10940" y="0"/>
                </a:cubicBezTo>
                <a:cubicBezTo>
                  <a:pt x="10940" y="0"/>
                  <a:pt x="11221" y="0"/>
                  <a:pt x="11221" y="0"/>
                </a:cubicBezTo>
                <a:cubicBezTo>
                  <a:pt x="15709" y="2363"/>
                  <a:pt x="15709" y="2363"/>
                  <a:pt x="15709" y="2363"/>
                </a:cubicBezTo>
                <a:cubicBezTo>
                  <a:pt x="16270" y="2700"/>
                  <a:pt x="16551" y="3375"/>
                  <a:pt x="16551" y="3713"/>
                </a:cubicBezTo>
                <a:cubicBezTo>
                  <a:pt x="16551" y="8775"/>
                  <a:pt x="16551" y="8775"/>
                  <a:pt x="16551" y="8775"/>
                </a:cubicBezTo>
                <a:cubicBezTo>
                  <a:pt x="21039" y="10800"/>
                  <a:pt x="21039" y="10800"/>
                  <a:pt x="21039" y="10800"/>
                </a:cubicBezTo>
                <a:cubicBezTo>
                  <a:pt x="21319" y="11138"/>
                  <a:pt x="21600" y="11812"/>
                  <a:pt x="21600" y="12488"/>
                </a:cubicBezTo>
                <a:lnTo>
                  <a:pt x="21600" y="17213"/>
                </a:lnTo>
                <a:close/>
                <a:moveTo>
                  <a:pt x="9818" y="12150"/>
                </a:moveTo>
                <a:cubicBezTo>
                  <a:pt x="5610" y="10125"/>
                  <a:pt x="5610" y="10125"/>
                  <a:pt x="5610" y="10125"/>
                </a:cubicBezTo>
                <a:cubicBezTo>
                  <a:pt x="1683" y="12150"/>
                  <a:pt x="1683" y="12150"/>
                  <a:pt x="1683" y="12150"/>
                </a:cubicBezTo>
                <a:cubicBezTo>
                  <a:pt x="5610" y="14175"/>
                  <a:pt x="5610" y="14175"/>
                  <a:pt x="5610" y="14175"/>
                </a:cubicBezTo>
                <a:lnTo>
                  <a:pt x="9818" y="12150"/>
                </a:lnTo>
                <a:close/>
                <a:moveTo>
                  <a:pt x="10099" y="17213"/>
                </a:moveTo>
                <a:cubicBezTo>
                  <a:pt x="10099" y="13500"/>
                  <a:pt x="10099" y="13500"/>
                  <a:pt x="10099" y="13500"/>
                </a:cubicBezTo>
                <a:cubicBezTo>
                  <a:pt x="6452" y="15525"/>
                  <a:pt x="6452" y="15525"/>
                  <a:pt x="6452" y="15525"/>
                </a:cubicBezTo>
                <a:cubicBezTo>
                  <a:pt x="6452" y="19575"/>
                  <a:pt x="6452" y="19575"/>
                  <a:pt x="6452" y="19575"/>
                </a:cubicBezTo>
                <a:lnTo>
                  <a:pt x="10099" y="17213"/>
                </a:lnTo>
                <a:close/>
                <a:moveTo>
                  <a:pt x="15148" y="3713"/>
                </a:moveTo>
                <a:cubicBezTo>
                  <a:pt x="10940" y="1688"/>
                  <a:pt x="10940" y="1688"/>
                  <a:pt x="10940" y="1688"/>
                </a:cubicBezTo>
                <a:cubicBezTo>
                  <a:pt x="6452" y="3713"/>
                  <a:pt x="6452" y="3713"/>
                  <a:pt x="6452" y="3713"/>
                </a:cubicBezTo>
                <a:cubicBezTo>
                  <a:pt x="10940" y="6075"/>
                  <a:pt x="10940" y="6075"/>
                  <a:pt x="10940" y="6075"/>
                </a:cubicBezTo>
                <a:lnTo>
                  <a:pt x="15148" y="3713"/>
                </a:lnTo>
                <a:close/>
                <a:moveTo>
                  <a:pt x="15429" y="8775"/>
                </a:moveTo>
                <a:cubicBezTo>
                  <a:pt x="15429" y="5400"/>
                  <a:pt x="15429" y="5400"/>
                  <a:pt x="15429" y="5400"/>
                </a:cubicBezTo>
                <a:cubicBezTo>
                  <a:pt x="11501" y="7425"/>
                  <a:pt x="11501" y="7425"/>
                  <a:pt x="11501" y="7425"/>
                </a:cubicBezTo>
                <a:cubicBezTo>
                  <a:pt x="11501" y="10800"/>
                  <a:pt x="11501" y="10800"/>
                  <a:pt x="11501" y="10800"/>
                </a:cubicBezTo>
                <a:lnTo>
                  <a:pt x="15429" y="8775"/>
                </a:lnTo>
                <a:close/>
                <a:moveTo>
                  <a:pt x="19917" y="12150"/>
                </a:moveTo>
                <a:cubicBezTo>
                  <a:pt x="15990" y="10125"/>
                  <a:pt x="15990" y="10125"/>
                  <a:pt x="15990" y="10125"/>
                </a:cubicBezTo>
                <a:cubicBezTo>
                  <a:pt x="11782" y="12150"/>
                  <a:pt x="11782" y="12150"/>
                  <a:pt x="11782" y="12150"/>
                </a:cubicBezTo>
                <a:cubicBezTo>
                  <a:pt x="15990" y="14175"/>
                  <a:pt x="15990" y="14175"/>
                  <a:pt x="15990" y="14175"/>
                </a:cubicBezTo>
                <a:lnTo>
                  <a:pt x="19917" y="12150"/>
                </a:lnTo>
                <a:close/>
                <a:moveTo>
                  <a:pt x="20478" y="17213"/>
                </a:moveTo>
                <a:cubicBezTo>
                  <a:pt x="20478" y="13500"/>
                  <a:pt x="20478" y="13500"/>
                  <a:pt x="20478" y="13500"/>
                </a:cubicBezTo>
                <a:cubicBezTo>
                  <a:pt x="16551" y="15525"/>
                  <a:pt x="16551" y="15525"/>
                  <a:pt x="16551" y="15525"/>
                </a:cubicBezTo>
                <a:cubicBezTo>
                  <a:pt x="16551" y="19575"/>
                  <a:pt x="16551" y="19575"/>
                  <a:pt x="16551" y="19575"/>
                </a:cubicBezTo>
                <a:lnTo>
                  <a:pt x="20478" y="17213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08524" y="5821452"/>
            <a:ext cx="3510644" cy="992856"/>
            <a:chOff x="1271934" y="8150032"/>
            <a:chExt cx="4914902" cy="1389999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1271934" y="8150032"/>
              <a:ext cx="4839276" cy="1389999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sp>
          <p:nvSpPr>
            <p:cNvPr id="106" name="Google Shape;199;p27"/>
            <p:cNvSpPr/>
            <p:nvPr/>
          </p:nvSpPr>
          <p:spPr>
            <a:xfrm>
              <a:off x="2788409" y="8881120"/>
              <a:ext cx="3398427" cy="5054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1714" dirty="0">
                  <a:solidFill>
                    <a:schemeClr val="bg1"/>
                  </a:solidFill>
                  <a:latin typeface="BwSurco-Regular" panose="00000500000000000000" pitchFamily="50" charset="-52"/>
                </a:rPr>
                <a:t>туристические базы</a:t>
              </a:r>
            </a:p>
          </p:txBody>
        </p:sp>
        <p:sp>
          <p:nvSpPr>
            <p:cNvPr id="108" name="Google Shape;199;p27"/>
            <p:cNvSpPr/>
            <p:nvPr/>
          </p:nvSpPr>
          <p:spPr>
            <a:xfrm>
              <a:off x="2161207" y="8241621"/>
              <a:ext cx="900087" cy="1041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5714" dirty="0">
                  <a:solidFill>
                    <a:schemeClr val="bg1"/>
                  </a:solidFill>
                  <a:latin typeface="BwSurco-Regular" panose="00000500000000000000" pitchFamily="50" charset="-52"/>
                </a:rPr>
                <a:t>2</a:t>
              </a:r>
            </a:p>
          </p:txBody>
        </p:sp>
        <p:sp>
          <p:nvSpPr>
            <p:cNvPr id="109" name="Shape"/>
            <p:cNvSpPr/>
            <p:nvPr/>
          </p:nvSpPr>
          <p:spPr>
            <a:xfrm>
              <a:off x="1485454" y="8466904"/>
              <a:ext cx="670062" cy="8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43" y="18424"/>
                  </a:moveTo>
                  <a:cubicBezTo>
                    <a:pt x="13886" y="18424"/>
                    <a:pt x="13886" y="18424"/>
                    <a:pt x="13886" y="18424"/>
                  </a:cubicBezTo>
                  <a:cubicBezTo>
                    <a:pt x="13886" y="19059"/>
                    <a:pt x="13886" y="20012"/>
                    <a:pt x="13886" y="20647"/>
                  </a:cubicBezTo>
                  <a:cubicBezTo>
                    <a:pt x="13886" y="21282"/>
                    <a:pt x="13500" y="21600"/>
                    <a:pt x="13114" y="21600"/>
                  </a:cubicBezTo>
                  <a:cubicBezTo>
                    <a:pt x="8486" y="21600"/>
                    <a:pt x="8486" y="21600"/>
                    <a:pt x="8486" y="21600"/>
                  </a:cubicBezTo>
                  <a:cubicBezTo>
                    <a:pt x="8100" y="21600"/>
                    <a:pt x="7714" y="21282"/>
                    <a:pt x="7714" y="20647"/>
                  </a:cubicBezTo>
                  <a:cubicBezTo>
                    <a:pt x="7714" y="20012"/>
                    <a:pt x="7714" y="19059"/>
                    <a:pt x="7714" y="18424"/>
                  </a:cubicBezTo>
                  <a:cubicBezTo>
                    <a:pt x="771" y="18424"/>
                    <a:pt x="771" y="18424"/>
                    <a:pt x="771" y="18424"/>
                  </a:cubicBezTo>
                  <a:cubicBezTo>
                    <a:pt x="386" y="18424"/>
                    <a:pt x="0" y="18106"/>
                    <a:pt x="0" y="17788"/>
                  </a:cubicBezTo>
                  <a:cubicBezTo>
                    <a:pt x="0" y="17471"/>
                    <a:pt x="0" y="17153"/>
                    <a:pt x="386" y="17153"/>
                  </a:cubicBezTo>
                  <a:cubicBezTo>
                    <a:pt x="6171" y="12388"/>
                    <a:pt x="6171" y="12388"/>
                    <a:pt x="6171" y="12388"/>
                  </a:cubicBezTo>
                  <a:cubicBezTo>
                    <a:pt x="2700" y="12388"/>
                    <a:pt x="2700" y="12388"/>
                    <a:pt x="2700" y="12388"/>
                  </a:cubicBezTo>
                  <a:cubicBezTo>
                    <a:pt x="2314" y="12388"/>
                    <a:pt x="1929" y="11753"/>
                    <a:pt x="1929" y="11435"/>
                  </a:cubicBezTo>
                  <a:cubicBezTo>
                    <a:pt x="1929" y="11118"/>
                    <a:pt x="1929" y="11118"/>
                    <a:pt x="2314" y="10800"/>
                  </a:cubicBezTo>
                  <a:cubicBezTo>
                    <a:pt x="8100" y="6035"/>
                    <a:pt x="8100" y="6035"/>
                    <a:pt x="8100" y="6035"/>
                  </a:cubicBezTo>
                  <a:cubicBezTo>
                    <a:pt x="5014" y="6035"/>
                    <a:pt x="5014" y="6035"/>
                    <a:pt x="5014" y="6035"/>
                  </a:cubicBezTo>
                  <a:cubicBezTo>
                    <a:pt x="4629" y="6035"/>
                    <a:pt x="4243" y="5718"/>
                    <a:pt x="4243" y="5400"/>
                  </a:cubicBezTo>
                  <a:cubicBezTo>
                    <a:pt x="4243" y="5082"/>
                    <a:pt x="4243" y="4765"/>
                    <a:pt x="4629" y="4765"/>
                  </a:cubicBezTo>
                  <a:cubicBezTo>
                    <a:pt x="10029" y="0"/>
                    <a:pt x="10029" y="0"/>
                    <a:pt x="10029" y="0"/>
                  </a:cubicBezTo>
                  <a:cubicBezTo>
                    <a:pt x="10414" y="0"/>
                    <a:pt x="10414" y="0"/>
                    <a:pt x="10800" y="0"/>
                  </a:cubicBezTo>
                  <a:cubicBezTo>
                    <a:pt x="11186" y="0"/>
                    <a:pt x="11186" y="0"/>
                    <a:pt x="11571" y="0"/>
                  </a:cubicBezTo>
                  <a:cubicBezTo>
                    <a:pt x="16971" y="4765"/>
                    <a:pt x="16971" y="4765"/>
                    <a:pt x="16971" y="4765"/>
                  </a:cubicBezTo>
                  <a:cubicBezTo>
                    <a:pt x="17357" y="4765"/>
                    <a:pt x="17357" y="5082"/>
                    <a:pt x="17357" y="5400"/>
                  </a:cubicBezTo>
                  <a:cubicBezTo>
                    <a:pt x="17357" y="5718"/>
                    <a:pt x="16971" y="6035"/>
                    <a:pt x="16200" y="6035"/>
                  </a:cubicBezTo>
                  <a:cubicBezTo>
                    <a:pt x="13500" y="6035"/>
                    <a:pt x="13500" y="6035"/>
                    <a:pt x="13500" y="6035"/>
                  </a:cubicBezTo>
                  <a:cubicBezTo>
                    <a:pt x="19286" y="10800"/>
                    <a:pt x="19286" y="10800"/>
                    <a:pt x="19286" y="10800"/>
                  </a:cubicBezTo>
                  <a:cubicBezTo>
                    <a:pt x="19671" y="11118"/>
                    <a:pt x="19671" y="11118"/>
                    <a:pt x="19671" y="11435"/>
                  </a:cubicBezTo>
                  <a:cubicBezTo>
                    <a:pt x="19671" y="11753"/>
                    <a:pt x="19286" y="12388"/>
                    <a:pt x="18900" y="12388"/>
                  </a:cubicBezTo>
                  <a:cubicBezTo>
                    <a:pt x="15429" y="12388"/>
                    <a:pt x="15429" y="12388"/>
                    <a:pt x="15429" y="12388"/>
                  </a:cubicBezTo>
                  <a:cubicBezTo>
                    <a:pt x="21214" y="17153"/>
                    <a:pt x="21214" y="17153"/>
                    <a:pt x="21214" y="17153"/>
                  </a:cubicBezTo>
                  <a:cubicBezTo>
                    <a:pt x="21600" y="17153"/>
                    <a:pt x="21600" y="17471"/>
                    <a:pt x="21600" y="17788"/>
                  </a:cubicBezTo>
                  <a:cubicBezTo>
                    <a:pt x="21600" y="18106"/>
                    <a:pt x="21214" y="18424"/>
                    <a:pt x="20443" y="1842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43543" tIns="43543" rIns="43543" bIns="43543"/>
            <a:lstStyle/>
            <a:p>
              <a:pPr defTabSz="435437" hangingPunct="0">
                <a:defRPr/>
              </a:pPr>
              <a:endParaRPr sz="1714">
                <a:latin typeface="BwSurco-Regular" panose="00000500000000000000" pitchFamily="50" charset="-52"/>
                <a:cs typeface="Calibri"/>
                <a:sym typeface="Calibri"/>
              </a:endParaRPr>
            </a:p>
          </p:txBody>
        </p:sp>
      </p:grpSp>
      <p:sp>
        <p:nvSpPr>
          <p:cNvPr id="110" name="Shape"/>
          <p:cNvSpPr/>
          <p:nvPr/>
        </p:nvSpPr>
        <p:spPr>
          <a:xfrm>
            <a:off x="5139072" y="5871888"/>
            <a:ext cx="577617" cy="706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43" y="18424"/>
                </a:moveTo>
                <a:cubicBezTo>
                  <a:pt x="13886" y="18424"/>
                  <a:pt x="13886" y="18424"/>
                  <a:pt x="13886" y="18424"/>
                </a:cubicBezTo>
                <a:cubicBezTo>
                  <a:pt x="13886" y="19059"/>
                  <a:pt x="13886" y="20012"/>
                  <a:pt x="13886" y="20647"/>
                </a:cubicBezTo>
                <a:cubicBezTo>
                  <a:pt x="13886" y="21282"/>
                  <a:pt x="13500" y="21600"/>
                  <a:pt x="13114" y="21600"/>
                </a:cubicBezTo>
                <a:cubicBezTo>
                  <a:pt x="8486" y="21600"/>
                  <a:pt x="8486" y="21600"/>
                  <a:pt x="8486" y="21600"/>
                </a:cubicBezTo>
                <a:cubicBezTo>
                  <a:pt x="8100" y="21600"/>
                  <a:pt x="7714" y="21282"/>
                  <a:pt x="7714" y="20647"/>
                </a:cubicBezTo>
                <a:cubicBezTo>
                  <a:pt x="7714" y="20012"/>
                  <a:pt x="7714" y="19059"/>
                  <a:pt x="7714" y="18424"/>
                </a:cubicBezTo>
                <a:cubicBezTo>
                  <a:pt x="771" y="18424"/>
                  <a:pt x="771" y="18424"/>
                  <a:pt x="771" y="18424"/>
                </a:cubicBezTo>
                <a:cubicBezTo>
                  <a:pt x="386" y="18424"/>
                  <a:pt x="0" y="18106"/>
                  <a:pt x="0" y="17788"/>
                </a:cubicBezTo>
                <a:cubicBezTo>
                  <a:pt x="0" y="17471"/>
                  <a:pt x="0" y="17153"/>
                  <a:pt x="386" y="17153"/>
                </a:cubicBezTo>
                <a:cubicBezTo>
                  <a:pt x="6171" y="12388"/>
                  <a:pt x="6171" y="12388"/>
                  <a:pt x="6171" y="12388"/>
                </a:cubicBezTo>
                <a:cubicBezTo>
                  <a:pt x="2700" y="12388"/>
                  <a:pt x="2700" y="12388"/>
                  <a:pt x="2700" y="12388"/>
                </a:cubicBezTo>
                <a:cubicBezTo>
                  <a:pt x="2314" y="12388"/>
                  <a:pt x="1929" y="11753"/>
                  <a:pt x="1929" y="11435"/>
                </a:cubicBezTo>
                <a:cubicBezTo>
                  <a:pt x="1929" y="11118"/>
                  <a:pt x="1929" y="11118"/>
                  <a:pt x="2314" y="10800"/>
                </a:cubicBezTo>
                <a:cubicBezTo>
                  <a:pt x="8100" y="6035"/>
                  <a:pt x="8100" y="6035"/>
                  <a:pt x="8100" y="6035"/>
                </a:cubicBezTo>
                <a:cubicBezTo>
                  <a:pt x="5014" y="6035"/>
                  <a:pt x="5014" y="6035"/>
                  <a:pt x="5014" y="6035"/>
                </a:cubicBezTo>
                <a:cubicBezTo>
                  <a:pt x="4629" y="6035"/>
                  <a:pt x="4243" y="5718"/>
                  <a:pt x="4243" y="5400"/>
                </a:cubicBezTo>
                <a:cubicBezTo>
                  <a:pt x="4243" y="5082"/>
                  <a:pt x="4243" y="4765"/>
                  <a:pt x="4629" y="4765"/>
                </a:cubicBezTo>
                <a:cubicBezTo>
                  <a:pt x="10029" y="0"/>
                  <a:pt x="10029" y="0"/>
                  <a:pt x="10029" y="0"/>
                </a:cubicBezTo>
                <a:cubicBezTo>
                  <a:pt x="10414" y="0"/>
                  <a:pt x="10414" y="0"/>
                  <a:pt x="10800" y="0"/>
                </a:cubicBezTo>
                <a:cubicBezTo>
                  <a:pt x="11186" y="0"/>
                  <a:pt x="11186" y="0"/>
                  <a:pt x="11571" y="0"/>
                </a:cubicBezTo>
                <a:cubicBezTo>
                  <a:pt x="16971" y="4765"/>
                  <a:pt x="16971" y="4765"/>
                  <a:pt x="16971" y="4765"/>
                </a:cubicBezTo>
                <a:cubicBezTo>
                  <a:pt x="17357" y="4765"/>
                  <a:pt x="17357" y="5082"/>
                  <a:pt x="17357" y="5400"/>
                </a:cubicBezTo>
                <a:cubicBezTo>
                  <a:pt x="17357" y="5718"/>
                  <a:pt x="16971" y="6035"/>
                  <a:pt x="16200" y="6035"/>
                </a:cubicBezTo>
                <a:cubicBezTo>
                  <a:pt x="13500" y="6035"/>
                  <a:pt x="13500" y="6035"/>
                  <a:pt x="13500" y="6035"/>
                </a:cubicBezTo>
                <a:cubicBezTo>
                  <a:pt x="19286" y="10800"/>
                  <a:pt x="19286" y="10800"/>
                  <a:pt x="19286" y="10800"/>
                </a:cubicBezTo>
                <a:cubicBezTo>
                  <a:pt x="19671" y="11118"/>
                  <a:pt x="19671" y="11118"/>
                  <a:pt x="19671" y="11435"/>
                </a:cubicBezTo>
                <a:cubicBezTo>
                  <a:pt x="19671" y="11753"/>
                  <a:pt x="19286" y="12388"/>
                  <a:pt x="18900" y="12388"/>
                </a:cubicBezTo>
                <a:cubicBezTo>
                  <a:pt x="15429" y="12388"/>
                  <a:pt x="15429" y="12388"/>
                  <a:pt x="15429" y="12388"/>
                </a:cubicBezTo>
                <a:cubicBezTo>
                  <a:pt x="21214" y="17153"/>
                  <a:pt x="21214" y="17153"/>
                  <a:pt x="21214" y="17153"/>
                </a:cubicBezTo>
                <a:cubicBezTo>
                  <a:pt x="21600" y="17153"/>
                  <a:pt x="21600" y="17471"/>
                  <a:pt x="21600" y="17788"/>
                </a:cubicBezTo>
                <a:cubicBezTo>
                  <a:pt x="21600" y="18106"/>
                  <a:pt x="21214" y="18424"/>
                  <a:pt x="20443" y="18424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sp>
        <p:nvSpPr>
          <p:cNvPr id="111" name="Shape"/>
          <p:cNvSpPr/>
          <p:nvPr/>
        </p:nvSpPr>
        <p:spPr>
          <a:xfrm>
            <a:off x="6776714" y="5742147"/>
            <a:ext cx="690924" cy="69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53"/>
                </a:moveTo>
                <a:cubicBezTo>
                  <a:pt x="18424" y="19376"/>
                  <a:pt x="18424" y="19376"/>
                  <a:pt x="18424" y="19376"/>
                </a:cubicBezTo>
                <a:cubicBezTo>
                  <a:pt x="18424" y="19694"/>
                  <a:pt x="18106" y="19694"/>
                  <a:pt x="18106" y="20012"/>
                </a:cubicBezTo>
                <a:cubicBezTo>
                  <a:pt x="17788" y="20012"/>
                  <a:pt x="17788" y="20012"/>
                  <a:pt x="17788" y="20012"/>
                </a:cubicBezTo>
                <a:cubicBezTo>
                  <a:pt x="17471" y="20012"/>
                  <a:pt x="17471" y="20012"/>
                  <a:pt x="17471" y="20012"/>
                </a:cubicBezTo>
                <a:cubicBezTo>
                  <a:pt x="12071" y="17788"/>
                  <a:pt x="12071" y="17788"/>
                  <a:pt x="12071" y="17788"/>
                </a:cubicBezTo>
                <a:cubicBezTo>
                  <a:pt x="8894" y="21282"/>
                  <a:pt x="8894" y="21282"/>
                  <a:pt x="8894" y="21282"/>
                </a:cubicBezTo>
                <a:cubicBezTo>
                  <a:pt x="8894" y="21282"/>
                  <a:pt x="8576" y="21600"/>
                  <a:pt x="8259" y="21600"/>
                </a:cubicBezTo>
                <a:cubicBezTo>
                  <a:pt x="8259" y="21600"/>
                  <a:pt x="8259" y="21600"/>
                  <a:pt x="8259" y="21600"/>
                </a:cubicBezTo>
                <a:cubicBezTo>
                  <a:pt x="7941" y="21282"/>
                  <a:pt x="7624" y="20965"/>
                  <a:pt x="7624" y="20647"/>
                </a:cubicBezTo>
                <a:cubicBezTo>
                  <a:pt x="7624" y="16518"/>
                  <a:pt x="7624" y="16518"/>
                  <a:pt x="7624" y="16518"/>
                </a:cubicBezTo>
                <a:cubicBezTo>
                  <a:pt x="18106" y="3812"/>
                  <a:pt x="18106" y="3812"/>
                  <a:pt x="18106" y="3812"/>
                </a:cubicBezTo>
                <a:cubicBezTo>
                  <a:pt x="5082" y="14929"/>
                  <a:pt x="5082" y="14929"/>
                  <a:pt x="5082" y="14929"/>
                </a:cubicBezTo>
                <a:cubicBezTo>
                  <a:pt x="318" y="13024"/>
                  <a:pt x="318" y="13024"/>
                  <a:pt x="318" y="13024"/>
                </a:cubicBezTo>
                <a:cubicBezTo>
                  <a:pt x="0" y="12706"/>
                  <a:pt x="0" y="12706"/>
                  <a:pt x="0" y="12388"/>
                </a:cubicBezTo>
                <a:cubicBezTo>
                  <a:pt x="0" y="12071"/>
                  <a:pt x="0" y="11753"/>
                  <a:pt x="318" y="11435"/>
                </a:cubicBezTo>
                <a:cubicBezTo>
                  <a:pt x="20329" y="0"/>
                  <a:pt x="20329" y="0"/>
                  <a:pt x="20329" y="0"/>
                </a:cubicBezTo>
                <a:cubicBezTo>
                  <a:pt x="20647" y="0"/>
                  <a:pt x="20647" y="0"/>
                  <a:pt x="20647" y="0"/>
                </a:cubicBezTo>
                <a:cubicBezTo>
                  <a:pt x="20965" y="0"/>
                  <a:pt x="20965" y="0"/>
                  <a:pt x="21282" y="0"/>
                </a:cubicBezTo>
                <a:cubicBezTo>
                  <a:pt x="21600" y="318"/>
                  <a:pt x="21600" y="635"/>
                  <a:pt x="21600" y="953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sp>
        <p:nvSpPr>
          <p:cNvPr id="112" name="Shape"/>
          <p:cNvSpPr/>
          <p:nvPr/>
        </p:nvSpPr>
        <p:spPr>
          <a:xfrm>
            <a:off x="8243742" y="6061923"/>
            <a:ext cx="525898" cy="529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53"/>
                </a:moveTo>
                <a:cubicBezTo>
                  <a:pt x="18424" y="19376"/>
                  <a:pt x="18424" y="19376"/>
                  <a:pt x="18424" y="19376"/>
                </a:cubicBezTo>
                <a:cubicBezTo>
                  <a:pt x="18424" y="19694"/>
                  <a:pt x="18106" y="19694"/>
                  <a:pt x="18106" y="20012"/>
                </a:cubicBezTo>
                <a:cubicBezTo>
                  <a:pt x="17788" y="20012"/>
                  <a:pt x="17788" y="20012"/>
                  <a:pt x="17788" y="20012"/>
                </a:cubicBezTo>
                <a:cubicBezTo>
                  <a:pt x="17471" y="20012"/>
                  <a:pt x="17471" y="20012"/>
                  <a:pt x="17471" y="20012"/>
                </a:cubicBezTo>
                <a:cubicBezTo>
                  <a:pt x="12071" y="17788"/>
                  <a:pt x="12071" y="17788"/>
                  <a:pt x="12071" y="17788"/>
                </a:cubicBezTo>
                <a:cubicBezTo>
                  <a:pt x="8894" y="21282"/>
                  <a:pt x="8894" y="21282"/>
                  <a:pt x="8894" y="21282"/>
                </a:cubicBezTo>
                <a:cubicBezTo>
                  <a:pt x="8894" y="21282"/>
                  <a:pt x="8576" y="21600"/>
                  <a:pt x="8259" y="21600"/>
                </a:cubicBezTo>
                <a:cubicBezTo>
                  <a:pt x="8259" y="21600"/>
                  <a:pt x="8259" y="21600"/>
                  <a:pt x="8259" y="21600"/>
                </a:cubicBezTo>
                <a:cubicBezTo>
                  <a:pt x="7941" y="21282"/>
                  <a:pt x="7624" y="20965"/>
                  <a:pt x="7624" y="20647"/>
                </a:cubicBezTo>
                <a:cubicBezTo>
                  <a:pt x="7624" y="16518"/>
                  <a:pt x="7624" y="16518"/>
                  <a:pt x="7624" y="16518"/>
                </a:cubicBezTo>
                <a:cubicBezTo>
                  <a:pt x="18106" y="3812"/>
                  <a:pt x="18106" y="3812"/>
                  <a:pt x="18106" y="3812"/>
                </a:cubicBezTo>
                <a:cubicBezTo>
                  <a:pt x="5082" y="14929"/>
                  <a:pt x="5082" y="14929"/>
                  <a:pt x="5082" y="14929"/>
                </a:cubicBezTo>
                <a:cubicBezTo>
                  <a:pt x="318" y="13024"/>
                  <a:pt x="318" y="13024"/>
                  <a:pt x="318" y="13024"/>
                </a:cubicBezTo>
                <a:cubicBezTo>
                  <a:pt x="0" y="12706"/>
                  <a:pt x="0" y="12706"/>
                  <a:pt x="0" y="12388"/>
                </a:cubicBezTo>
                <a:cubicBezTo>
                  <a:pt x="0" y="12071"/>
                  <a:pt x="0" y="11753"/>
                  <a:pt x="318" y="11435"/>
                </a:cubicBezTo>
                <a:cubicBezTo>
                  <a:pt x="20329" y="0"/>
                  <a:pt x="20329" y="0"/>
                  <a:pt x="20329" y="0"/>
                </a:cubicBezTo>
                <a:cubicBezTo>
                  <a:pt x="20647" y="0"/>
                  <a:pt x="20647" y="0"/>
                  <a:pt x="20647" y="0"/>
                </a:cubicBezTo>
                <a:cubicBezTo>
                  <a:pt x="20965" y="0"/>
                  <a:pt x="20965" y="0"/>
                  <a:pt x="21282" y="0"/>
                </a:cubicBezTo>
                <a:cubicBezTo>
                  <a:pt x="21600" y="318"/>
                  <a:pt x="21600" y="635"/>
                  <a:pt x="21600" y="953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sp>
        <p:nvSpPr>
          <p:cNvPr id="113" name="Google Shape;199;p27"/>
          <p:cNvSpPr/>
          <p:nvPr/>
        </p:nvSpPr>
        <p:spPr>
          <a:xfrm>
            <a:off x="8754806" y="5870683"/>
            <a:ext cx="642919" cy="74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5714" dirty="0">
                <a:solidFill>
                  <a:schemeClr val="bg1"/>
                </a:solidFill>
                <a:latin typeface="BwSurco-Regular" panose="00000500000000000000" pitchFamily="50" charset="-52"/>
              </a:rPr>
              <a:t>1</a:t>
            </a:r>
          </a:p>
        </p:txBody>
      </p:sp>
      <p:sp>
        <p:nvSpPr>
          <p:cNvPr id="114" name="Google Shape;199;p27"/>
          <p:cNvSpPr/>
          <p:nvPr/>
        </p:nvSpPr>
        <p:spPr>
          <a:xfrm>
            <a:off x="9184034" y="6340495"/>
            <a:ext cx="1752071" cy="3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714" dirty="0">
                <a:solidFill>
                  <a:schemeClr val="bg1"/>
                </a:solidFill>
                <a:latin typeface="BwSurco-Regular" panose="00000500000000000000" pitchFamily="50" charset="-52"/>
              </a:rPr>
              <a:t>дельта-клуб</a:t>
            </a:r>
          </a:p>
        </p:txBody>
      </p:sp>
      <p:sp>
        <p:nvSpPr>
          <p:cNvPr id="117" name="Freeform 6"/>
          <p:cNvSpPr>
            <a:spLocks noEditPoints="1"/>
          </p:cNvSpPr>
          <p:nvPr/>
        </p:nvSpPr>
        <p:spPr bwMode="auto">
          <a:xfrm>
            <a:off x="1413204" y="730682"/>
            <a:ext cx="632327" cy="662865"/>
          </a:xfrm>
          <a:custGeom>
            <a:avLst/>
            <a:gdLst>
              <a:gd name="T0" fmla="*/ 2315 w 3171"/>
              <a:gd name="T1" fmla="*/ 2843 h 3321"/>
              <a:gd name="T2" fmla="*/ 3023 w 3171"/>
              <a:gd name="T3" fmla="*/ 2939 h 3321"/>
              <a:gd name="T4" fmla="*/ 2809 w 3171"/>
              <a:gd name="T5" fmla="*/ 2759 h 3321"/>
              <a:gd name="T6" fmla="*/ 2487 w 3171"/>
              <a:gd name="T7" fmla="*/ 2629 h 3321"/>
              <a:gd name="T8" fmla="*/ 515 w 3171"/>
              <a:gd name="T9" fmla="*/ 2703 h 3321"/>
              <a:gd name="T10" fmla="*/ 216 w 3171"/>
              <a:gd name="T11" fmla="*/ 2828 h 3321"/>
              <a:gd name="T12" fmla="*/ 897 w 3171"/>
              <a:gd name="T13" fmla="*/ 2900 h 3321"/>
              <a:gd name="T14" fmla="*/ 1784 w 3171"/>
              <a:gd name="T15" fmla="*/ 3045 h 3321"/>
              <a:gd name="T16" fmla="*/ 2165 w 3171"/>
              <a:gd name="T17" fmla="*/ 2370 h 3321"/>
              <a:gd name="T18" fmla="*/ 1013 w 3171"/>
              <a:gd name="T19" fmla="*/ 2809 h 3321"/>
              <a:gd name="T20" fmla="*/ 1803 w 3171"/>
              <a:gd name="T21" fmla="*/ 2438 h 3321"/>
              <a:gd name="T22" fmla="*/ 1403 w 3171"/>
              <a:gd name="T23" fmla="*/ 2455 h 3321"/>
              <a:gd name="T24" fmla="*/ 1549 w 3171"/>
              <a:gd name="T25" fmla="*/ 2512 h 3321"/>
              <a:gd name="T26" fmla="*/ 1587 w 3171"/>
              <a:gd name="T27" fmla="*/ 2499 h 3321"/>
              <a:gd name="T28" fmla="*/ 1632 w 3171"/>
              <a:gd name="T29" fmla="*/ 2512 h 3321"/>
              <a:gd name="T30" fmla="*/ 859 w 3171"/>
              <a:gd name="T31" fmla="*/ 1592 h 3321"/>
              <a:gd name="T32" fmla="*/ 1215 w 3171"/>
              <a:gd name="T33" fmla="*/ 2167 h 3321"/>
              <a:gd name="T34" fmla="*/ 1585 w 3171"/>
              <a:gd name="T35" fmla="*/ 2358 h 3321"/>
              <a:gd name="T36" fmla="*/ 1956 w 3171"/>
              <a:gd name="T37" fmla="*/ 2167 h 3321"/>
              <a:gd name="T38" fmla="*/ 2312 w 3171"/>
              <a:gd name="T39" fmla="*/ 1592 h 3321"/>
              <a:gd name="T40" fmla="*/ 2159 w 3171"/>
              <a:gd name="T41" fmla="*/ 1314 h 3321"/>
              <a:gd name="T42" fmla="*/ 2121 w 3171"/>
              <a:gd name="T43" fmla="*/ 1177 h 3321"/>
              <a:gd name="T44" fmla="*/ 1217 w 3171"/>
              <a:gd name="T45" fmla="*/ 786 h 3321"/>
              <a:gd name="T46" fmla="*/ 922 w 3171"/>
              <a:gd name="T47" fmla="*/ 927 h 3321"/>
              <a:gd name="T48" fmla="*/ 2151 w 3171"/>
              <a:gd name="T49" fmla="*/ 857 h 3321"/>
              <a:gd name="T50" fmla="*/ 1726 w 3171"/>
              <a:gd name="T51" fmla="*/ 751 h 3321"/>
              <a:gd name="T52" fmla="*/ 1521 w 3171"/>
              <a:gd name="T53" fmla="*/ 417 h 3321"/>
              <a:gd name="T54" fmla="*/ 1640 w 3171"/>
              <a:gd name="T55" fmla="*/ 465 h 3321"/>
              <a:gd name="T56" fmla="*/ 1591 w 3171"/>
              <a:gd name="T57" fmla="*/ 347 h 3321"/>
              <a:gd name="T58" fmla="*/ 1051 w 3171"/>
              <a:gd name="T59" fmla="*/ 270 h 3321"/>
              <a:gd name="T60" fmla="*/ 706 w 3171"/>
              <a:gd name="T61" fmla="*/ 609 h 3321"/>
              <a:gd name="T62" fmla="*/ 758 w 3171"/>
              <a:gd name="T63" fmla="*/ 901 h 3321"/>
              <a:gd name="T64" fmla="*/ 996 w 3171"/>
              <a:gd name="T65" fmla="*/ 717 h 3321"/>
              <a:gd name="T66" fmla="*/ 1513 w 3171"/>
              <a:gd name="T67" fmla="*/ 609 h 3321"/>
              <a:gd name="T68" fmla="*/ 1386 w 3171"/>
              <a:gd name="T69" fmla="*/ 382 h 3321"/>
              <a:gd name="T70" fmla="*/ 1591 w 3171"/>
              <a:gd name="T71" fmla="*/ 209 h 3321"/>
              <a:gd name="T72" fmla="*/ 1796 w 3171"/>
              <a:gd name="T73" fmla="*/ 382 h 3321"/>
              <a:gd name="T74" fmla="*/ 1667 w 3171"/>
              <a:gd name="T75" fmla="*/ 610 h 3321"/>
              <a:gd name="T76" fmla="*/ 2196 w 3171"/>
              <a:gd name="T77" fmla="*/ 726 h 3321"/>
              <a:gd name="T78" fmla="*/ 2438 w 3171"/>
              <a:gd name="T79" fmla="*/ 872 h 3321"/>
              <a:gd name="T80" fmla="*/ 2446 w 3171"/>
              <a:gd name="T81" fmla="*/ 569 h 3321"/>
              <a:gd name="T82" fmla="*/ 2058 w 3171"/>
              <a:gd name="T83" fmla="*/ 241 h 3321"/>
              <a:gd name="T84" fmla="*/ 1665 w 3171"/>
              <a:gd name="T85" fmla="*/ 3 h 3321"/>
              <a:gd name="T86" fmla="*/ 2314 w 3171"/>
              <a:gd name="T87" fmla="*/ 227 h 3321"/>
              <a:gd name="T88" fmla="*/ 2618 w 3171"/>
              <a:gd name="T89" fmla="*/ 637 h 3321"/>
              <a:gd name="T90" fmla="*/ 2488 w 3171"/>
              <a:gd name="T91" fmla="*/ 1022 h 3321"/>
              <a:gd name="T92" fmla="*/ 2475 w 3171"/>
              <a:gd name="T93" fmla="*/ 1310 h 3321"/>
              <a:gd name="T94" fmla="*/ 2310 w 3171"/>
              <a:gd name="T95" fmla="*/ 1948 h 3321"/>
              <a:gd name="T96" fmla="*/ 2637 w 3171"/>
              <a:gd name="T97" fmla="*/ 2541 h 3321"/>
              <a:gd name="T98" fmla="*/ 2909 w 3171"/>
              <a:gd name="T99" fmla="*/ 2645 h 3321"/>
              <a:gd name="T100" fmla="*/ 3161 w 3171"/>
              <a:gd name="T101" fmla="*/ 2917 h 3321"/>
              <a:gd name="T102" fmla="*/ 39 w 3171"/>
              <a:gd name="T103" fmla="*/ 2837 h 3321"/>
              <a:gd name="T104" fmla="*/ 321 w 3171"/>
              <a:gd name="T105" fmla="*/ 2628 h 3321"/>
              <a:gd name="T106" fmla="*/ 579 w 3171"/>
              <a:gd name="T107" fmla="*/ 2522 h 3321"/>
              <a:gd name="T108" fmla="*/ 792 w 3171"/>
              <a:gd name="T109" fmla="*/ 1816 h 3321"/>
              <a:gd name="T110" fmla="*/ 713 w 3171"/>
              <a:gd name="T111" fmla="*/ 1167 h 3321"/>
              <a:gd name="T112" fmla="*/ 593 w 3171"/>
              <a:gd name="T113" fmla="*/ 908 h 3321"/>
              <a:gd name="T114" fmla="*/ 604 w 3171"/>
              <a:gd name="T115" fmla="*/ 502 h 3321"/>
              <a:gd name="T116" fmla="*/ 1054 w 3171"/>
              <a:gd name="T117" fmla="*/ 114 h 3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71" h="3321">
                <a:moveTo>
                  <a:pt x="1591" y="2654"/>
                </a:moveTo>
                <a:lnTo>
                  <a:pt x="1410" y="2788"/>
                </a:lnTo>
                <a:lnTo>
                  <a:pt x="1591" y="3106"/>
                </a:lnTo>
                <a:lnTo>
                  <a:pt x="1771" y="2788"/>
                </a:lnTo>
                <a:lnTo>
                  <a:pt x="1591" y="2654"/>
                </a:lnTo>
                <a:close/>
                <a:moveTo>
                  <a:pt x="2428" y="2604"/>
                </a:moveTo>
                <a:lnTo>
                  <a:pt x="2286" y="2713"/>
                </a:lnTo>
                <a:lnTo>
                  <a:pt x="2313" y="2825"/>
                </a:lnTo>
                <a:lnTo>
                  <a:pt x="2315" y="2843"/>
                </a:lnTo>
                <a:lnTo>
                  <a:pt x="2313" y="2860"/>
                </a:lnTo>
                <a:lnTo>
                  <a:pt x="2306" y="2875"/>
                </a:lnTo>
                <a:lnTo>
                  <a:pt x="2296" y="2889"/>
                </a:lnTo>
                <a:lnTo>
                  <a:pt x="2282" y="2900"/>
                </a:lnTo>
                <a:lnTo>
                  <a:pt x="1825" y="3182"/>
                </a:lnTo>
                <a:lnTo>
                  <a:pt x="3032" y="3182"/>
                </a:lnTo>
                <a:lnTo>
                  <a:pt x="3032" y="3005"/>
                </a:lnTo>
                <a:lnTo>
                  <a:pt x="3030" y="2971"/>
                </a:lnTo>
                <a:lnTo>
                  <a:pt x="3023" y="2939"/>
                </a:lnTo>
                <a:lnTo>
                  <a:pt x="3012" y="2907"/>
                </a:lnTo>
                <a:lnTo>
                  <a:pt x="2996" y="2878"/>
                </a:lnTo>
                <a:lnTo>
                  <a:pt x="2977" y="2851"/>
                </a:lnTo>
                <a:lnTo>
                  <a:pt x="2955" y="2828"/>
                </a:lnTo>
                <a:lnTo>
                  <a:pt x="2929" y="2807"/>
                </a:lnTo>
                <a:lnTo>
                  <a:pt x="2899" y="2790"/>
                </a:lnTo>
                <a:lnTo>
                  <a:pt x="2868" y="2777"/>
                </a:lnTo>
                <a:lnTo>
                  <a:pt x="2860" y="2775"/>
                </a:lnTo>
                <a:lnTo>
                  <a:pt x="2809" y="2759"/>
                </a:lnTo>
                <a:lnTo>
                  <a:pt x="2763" y="2744"/>
                </a:lnTo>
                <a:lnTo>
                  <a:pt x="2722" y="2730"/>
                </a:lnTo>
                <a:lnTo>
                  <a:pt x="2687" y="2716"/>
                </a:lnTo>
                <a:lnTo>
                  <a:pt x="2656" y="2703"/>
                </a:lnTo>
                <a:lnTo>
                  <a:pt x="2628" y="2690"/>
                </a:lnTo>
                <a:lnTo>
                  <a:pt x="2603" y="2678"/>
                </a:lnTo>
                <a:lnTo>
                  <a:pt x="2571" y="2663"/>
                </a:lnTo>
                <a:lnTo>
                  <a:pt x="2542" y="2651"/>
                </a:lnTo>
                <a:lnTo>
                  <a:pt x="2487" y="2629"/>
                </a:lnTo>
                <a:lnTo>
                  <a:pt x="2428" y="2604"/>
                </a:lnTo>
                <a:close/>
                <a:moveTo>
                  <a:pt x="748" y="2601"/>
                </a:moveTo>
                <a:lnTo>
                  <a:pt x="707" y="2620"/>
                </a:lnTo>
                <a:lnTo>
                  <a:pt x="667" y="2636"/>
                </a:lnTo>
                <a:lnTo>
                  <a:pt x="629" y="2651"/>
                </a:lnTo>
                <a:lnTo>
                  <a:pt x="600" y="2663"/>
                </a:lnTo>
                <a:lnTo>
                  <a:pt x="568" y="2678"/>
                </a:lnTo>
                <a:lnTo>
                  <a:pt x="542" y="2690"/>
                </a:lnTo>
                <a:lnTo>
                  <a:pt x="515" y="2703"/>
                </a:lnTo>
                <a:lnTo>
                  <a:pt x="483" y="2716"/>
                </a:lnTo>
                <a:lnTo>
                  <a:pt x="448" y="2730"/>
                </a:lnTo>
                <a:lnTo>
                  <a:pt x="407" y="2744"/>
                </a:lnTo>
                <a:lnTo>
                  <a:pt x="362" y="2759"/>
                </a:lnTo>
                <a:lnTo>
                  <a:pt x="310" y="2775"/>
                </a:lnTo>
                <a:lnTo>
                  <a:pt x="303" y="2777"/>
                </a:lnTo>
                <a:lnTo>
                  <a:pt x="271" y="2790"/>
                </a:lnTo>
                <a:lnTo>
                  <a:pt x="242" y="2807"/>
                </a:lnTo>
                <a:lnTo>
                  <a:pt x="216" y="2828"/>
                </a:lnTo>
                <a:lnTo>
                  <a:pt x="193" y="2851"/>
                </a:lnTo>
                <a:lnTo>
                  <a:pt x="174" y="2878"/>
                </a:lnTo>
                <a:lnTo>
                  <a:pt x="159" y="2907"/>
                </a:lnTo>
                <a:lnTo>
                  <a:pt x="148" y="2938"/>
                </a:lnTo>
                <a:lnTo>
                  <a:pt x="141" y="2971"/>
                </a:lnTo>
                <a:lnTo>
                  <a:pt x="138" y="3005"/>
                </a:lnTo>
                <a:lnTo>
                  <a:pt x="138" y="3182"/>
                </a:lnTo>
                <a:lnTo>
                  <a:pt x="1356" y="3182"/>
                </a:lnTo>
                <a:lnTo>
                  <a:pt x="897" y="2900"/>
                </a:lnTo>
                <a:lnTo>
                  <a:pt x="884" y="2889"/>
                </a:lnTo>
                <a:lnTo>
                  <a:pt x="874" y="2875"/>
                </a:lnTo>
                <a:lnTo>
                  <a:pt x="867" y="2860"/>
                </a:lnTo>
                <a:lnTo>
                  <a:pt x="865" y="2843"/>
                </a:lnTo>
                <a:lnTo>
                  <a:pt x="867" y="2825"/>
                </a:lnTo>
                <a:lnTo>
                  <a:pt x="894" y="2713"/>
                </a:lnTo>
                <a:lnTo>
                  <a:pt x="748" y="2601"/>
                </a:lnTo>
                <a:close/>
                <a:moveTo>
                  <a:pt x="2165" y="2370"/>
                </a:moveTo>
                <a:lnTo>
                  <a:pt x="1784" y="3045"/>
                </a:lnTo>
                <a:lnTo>
                  <a:pt x="2167" y="2809"/>
                </a:lnTo>
                <a:lnTo>
                  <a:pt x="2141" y="2702"/>
                </a:lnTo>
                <a:lnTo>
                  <a:pt x="2139" y="2686"/>
                </a:lnTo>
                <a:lnTo>
                  <a:pt x="2141" y="2671"/>
                </a:lnTo>
                <a:lnTo>
                  <a:pt x="2146" y="2656"/>
                </a:lnTo>
                <a:lnTo>
                  <a:pt x="2154" y="2643"/>
                </a:lnTo>
                <a:lnTo>
                  <a:pt x="2166" y="2631"/>
                </a:lnTo>
                <a:lnTo>
                  <a:pt x="2314" y="2517"/>
                </a:lnTo>
                <a:lnTo>
                  <a:pt x="2165" y="2370"/>
                </a:lnTo>
                <a:close/>
                <a:moveTo>
                  <a:pt x="1014" y="2370"/>
                </a:moveTo>
                <a:lnTo>
                  <a:pt x="865" y="2517"/>
                </a:lnTo>
                <a:lnTo>
                  <a:pt x="1014" y="2631"/>
                </a:lnTo>
                <a:lnTo>
                  <a:pt x="1025" y="2643"/>
                </a:lnTo>
                <a:lnTo>
                  <a:pt x="1034" y="2656"/>
                </a:lnTo>
                <a:lnTo>
                  <a:pt x="1039" y="2671"/>
                </a:lnTo>
                <a:lnTo>
                  <a:pt x="1041" y="2686"/>
                </a:lnTo>
                <a:lnTo>
                  <a:pt x="1039" y="2702"/>
                </a:lnTo>
                <a:lnTo>
                  <a:pt x="1013" y="2809"/>
                </a:lnTo>
                <a:lnTo>
                  <a:pt x="1397" y="3046"/>
                </a:lnTo>
                <a:lnTo>
                  <a:pt x="1014" y="2370"/>
                </a:lnTo>
                <a:close/>
                <a:moveTo>
                  <a:pt x="2080" y="2239"/>
                </a:moveTo>
                <a:lnTo>
                  <a:pt x="2035" y="2280"/>
                </a:lnTo>
                <a:lnTo>
                  <a:pt x="1990" y="2319"/>
                </a:lnTo>
                <a:lnTo>
                  <a:pt x="1943" y="2355"/>
                </a:lnTo>
                <a:lnTo>
                  <a:pt x="1896" y="2386"/>
                </a:lnTo>
                <a:lnTo>
                  <a:pt x="1849" y="2414"/>
                </a:lnTo>
                <a:lnTo>
                  <a:pt x="1803" y="2438"/>
                </a:lnTo>
                <a:lnTo>
                  <a:pt x="1758" y="2459"/>
                </a:lnTo>
                <a:lnTo>
                  <a:pt x="1712" y="2475"/>
                </a:lnTo>
                <a:lnTo>
                  <a:pt x="1669" y="2487"/>
                </a:lnTo>
                <a:lnTo>
                  <a:pt x="1626" y="2494"/>
                </a:lnTo>
                <a:lnTo>
                  <a:pt x="1585" y="2496"/>
                </a:lnTo>
                <a:lnTo>
                  <a:pt x="1542" y="2494"/>
                </a:lnTo>
                <a:lnTo>
                  <a:pt x="1497" y="2486"/>
                </a:lnTo>
                <a:lnTo>
                  <a:pt x="1451" y="2473"/>
                </a:lnTo>
                <a:lnTo>
                  <a:pt x="1403" y="2455"/>
                </a:lnTo>
                <a:lnTo>
                  <a:pt x="1354" y="2432"/>
                </a:lnTo>
                <a:lnTo>
                  <a:pt x="1306" y="2405"/>
                </a:lnTo>
                <a:lnTo>
                  <a:pt x="1257" y="2374"/>
                </a:lnTo>
                <a:lnTo>
                  <a:pt x="1207" y="2339"/>
                </a:lnTo>
                <a:lnTo>
                  <a:pt x="1158" y="2300"/>
                </a:lnTo>
                <a:lnTo>
                  <a:pt x="1110" y="2257"/>
                </a:lnTo>
                <a:lnTo>
                  <a:pt x="1342" y="2667"/>
                </a:lnTo>
                <a:lnTo>
                  <a:pt x="1549" y="2512"/>
                </a:lnTo>
                <a:lnTo>
                  <a:pt x="1549" y="2512"/>
                </a:lnTo>
                <a:lnTo>
                  <a:pt x="1554" y="2509"/>
                </a:lnTo>
                <a:lnTo>
                  <a:pt x="1555" y="2508"/>
                </a:lnTo>
                <a:lnTo>
                  <a:pt x="1557" y="2507"/>
                </a:lnTo>
                <a:lnTo>
                  <a:pt x="1560" y="2506"/>
                </a:lnTo>
                <a:lnTo>
                  <a:pt x="1561" y="2505"/>
                </a:lnTo>
                <a:lnTo>
                  <a:pt x="1564" y="2504"/>
                </a:lnTo>
                <a:lnTo>
                  <a:pt x="1575" y="2500"/>
                </a:lnTo>
                <a:lnTo>
                  <a:pt x="1586" y="2499"/>
                </a:lnTo>
                <a:lnTo>
                  <a:pt x="1587" y="2499"/>
                </a:lnTo>
                <a:lnTo>
                  <a:pt x="1591" y="2499"/>
                </a:lnTo>
                <a:lnTo>
                  <a:pt x="1604" y="2500"/>
                </a:lnTo>
                <a:lnTo>
                  <a:pt x="1618" y="2504"/>
                </a:lnTo>
                <a:lnTo>
                  <a:pt x="1620" y="2505"/>
                </a:lnTo>
                <a:lnTo>
                  <a:pt x="1622" y="2506"/>
                </a:lnTo>
                <a:lnTo>
                  <a:pt x="1626" y="2508"/>
                </a:lnTo>
                <a:lnTo>
                  <a:pt x="1627" y="2509"/>
                </a:lnTo>
                <a:lnTo>
                  <a:pt x="1632" y="2512"/>
                </a:lnTo>
                <a:lnTo>
                  <a:pt x="1632" y="2512"/>
                </a:lnTo>
                <a:lnTo>
                  <a:pt x="1839" y="2667"/>
                </a:lnTo>
                <a:lnTo>
                  <a:pt x="2080" y="2239"/>
                </a:lnTo>
                <a:close/>
                <a:moveTo>
                  <a:pt x="849" y="1192"/>
                </a:moveTo>
                <a:lnTo>
                  <a:pt x="840" y="1254"/>
                </a:lnTo>
                <a:lnTo>
                  <a:pt x="834" y="1317"/>
                </a:lnTo>
                <a:lnTo>
                  <a:pt x="832" y="1383"/>
                </a:lnTo>
                <a:lnTo>
                  <a:pt x="835" y="1452"/>
                </a:lnTo>
                <a:lnTo>
                  <a:pt x="844" y="1522"/>
                </a:lnTo>
                <a:lnTo>
                  <a:pt x="859" y="1592"/>
                </a:lnTo>
                <a:lnTo>
                  <a:pt x="880" y="1663"/>
                </a:lnTo>
                <a:lnTo>
                  <a:pt x="906" y="1733"/>
                </a:lnTo>
                <a:lnTo>
                  <a:pt x="938" y="1802"/>
                </a:lnTo>
                <a:lnTo>
                  <a:pt x="975" y="1871"/>
                </a:lnTo>
                <a:lnTo>
                  <a:pt x="1017" y="1937"/>
                </a:lnTo>
                <a:lnTo>
                  <a:pt x="1064" y="2003"/>
                </a:lnTo>
                <a:lnTo>
                  <a:pt x="1116" y="2066"/>
                </a:lnTo>
                <a:lnTo>
                  <a:pt x="1165" y="2118"/>
                </a:lnTo>
                <a:lnTo>
                  <a:pt x="1215" y="2167"/>
                </a:lnTo>
                <a:lnTo>
                  <a:pt x="1268" y="2211"/>
                </a:lnTo>
                <a:lnTo>
                  <a:pt x="1320" y="2250"/>
                </a:lnTo>
                <a:lnTo>
                  <a:pt x="1373" y="2284"/>
                </a:lnTo>
                <a:lnTo>
                  <a:pt x="1412" y="2307"/>
                </a:lnTo>
                <a:lnTo>
                  <a:pt x="1451" y="2325"/>
                </a:lnTo>
                <a:lnTo>
                  <a:pt x="1488" y="2339"/>
                </a:lnTo>
                <a:lnTo>
                  <a:pt x="1522" y="2350"/>
                </a:lnTo>
                <a:lnTo>
                  <a:pt x="1555" y="2356"/>
                </a:lnTo>
                <a:lnTo>
                  <a:pt x="1585" y="2358"/>
                </a:lnTo>
                <a:lnTo>
                  <a:pt x="1616" y="2356"/>
                </a:lnTo>
                <a:lnTo>
                  <a:pt x="1648" y="2350"/>
                </a:lnTo>
                <a:lnTo>
                  <a:pt x="1683" y="2339"/>
                </a:lnTo>
                <a:lnTo>
                  <a:pt x="1720" y="2325"/>
                </a:lnTo>
                <a:lnTo>
                  <a:pt x="1759" y="2307"/>
                </a:lnTo>
                <a:lnTo>
                  <a:pt x="1798" y="2284"/>
                </a:lnTo>
                <a:lnTo>
                  <a:pt x="1851" y="2250"/>
                </a:lnTo>
                <a:lnTo>
                  <a:pt x="1903" y="2211"/>
                </a:lnTo>
                <a:lnTo>
                  <a:pt x="1956" y="2167"/>
                </a:lnTo>
                <a:lnTo>
                  <a:pt x="2006" y="2118"/>
                </a:lnTo>
                <a:lnTo>
                  <a:pt x="2054" y="2066"/>
                </a:lnTo>
                <a:lnTo>
                  <a:pt x="2107" y="2003"/>
                </a:lnTo>
                <a:lnTo>
                  <a:pt x="2154" y="1937"/>
                </a:lnTo>
                <a:lnTo>
                  <a:pt x="2196" y="1871"/>
                </a:lnTo>
                <a:lnTo>
                  <a:pt x="2232" y="1802"/>
                </a:lnTo>
                <a:lnTo>
                  <a:pt x="2265" y="1733"/>
                </a:lnTo>
                <a:lnTo>
                  <a:pt x="2291" y="1663"/>
                </a:lnTo>
                <a:lnTo>
                  <a:pt x="2312" y="1592"/>
                </a:lnTo>
                <a:lnTo>
                  <a:pt x="2327" y="1522"/>
                </a:lnTo>
                <a:lnTo>
                  <a:pt x="2336" y="1452"/>
                </a:lnTo>
                <a:lnTo>
                  <a:pt x="2339" y="1383"/>
                </a:lnTo>
                <a:lnTo>
                  <a:pt x="2337" y="1320"/>
                </a:lnTo>
                <a:lnTo>
                  <a:pt x="2332" y="1259"/>
                </a:lnTo>
                <a:lnTo>
                  <a:pt x="2323" y="1199"/>
                </a:lnTo>
                <a:lnTo>
                  <a:pt x="2185" y="1302"/>
                </a:lnTo>
                <a:lnTo>
                  <a:pt x="2173" y="1309"/>
                </a:lnTo>
                <a:lnTo>
                  <a:pt x="2159" y="1314"/>
                </a:lnTo>
                <a:lnTo>
                  <a:pt x="2144" y="1316"/>
                </a:lnTo>
                <a:lnTo>
                  <a:pt x="1037" y="1316"/>
                </a:lnTo>
                <a:lnTo>
                  <a:pt x="1022" y="1314"/>
                </a:lnTo>
                <a:lnTo>
                  <a:pt x="1009" y="1309"/>
                </a:lnTo>
                <a:lnTo>
                  <a:pt x="996" y="1302"/>
                </a:lnTo>
                <a:lnTo>
                  <a:pt x="849" y="1192"/>
                </a:lnTo>
                <a:close/>
                <a:moveTo>
                  <a:pt x="968" y="1108"/>
                </a:moveTo>
                <a:lnTo>
                  <a:pt x="1060" y="1177"/>
                </a:lnTo>
                <a:lnTo>
                  <a:pt x="2121" y="1177"/>
                </a:lnTo>
                <a:lnTo>
                  <a:pt x="2213" y="1108"/>
                </a:lnTo>
                <a:lnTo>
                  <a:pt x="968" y="1108"/>
                </a:lnTo>
                <a:close/>
                <a:moveTo>
                  <a:pt x="1585" y="746"/>
                </a:moveTo>
                <a:lnTo>
                  <a:pt x="1512" y="748"/>
                </a:lnTo>
                <a:lnTo>
                  <a:pt x="1445" y="751"/>
                </a:lnTo>
                <a:lnTo>
                  <a:pt x="1381" y="757"/>
                </a:lnTo>
                <a:lnTo>
                  <a:pt x="1322" y="765"/>
                </a:lnTo>
                <a:lnTo>
                  <a:pt x="1268" y="775"/>
                </a:lnTo>
                <a:lnTo>
                  <a:pt x="1217" y="786"/>
                </a:lnTo>
                <a:lnTo>
                  <a:pt x="1171" y="798"/>
                </a:lnTo>
                <a:lnTo>
                  <a:pt x="1130" y="812"/>
                </a:lnTo>
                <a:lnTo>
                  <a:pt x="1091" y="826"/>
                </a:lnTo>
                <a:lnTo>
                  <a:pt x="1056" y="841"/>
                </a:lnTo>
                <a:lnTo>
                  <a:pt x="1024" y="857"/>
                </a:lnTo>
                <a:lnTo>
                  <a:pt x="997" y="874"/>
                </a:lnTo>
                <a:lnTo>
                  <a:pt x="972" y="889"/>
                </a:lnTo>
                <a:lnTo>
                  <a:pt x="950" y="905"/>
                </a:lnTo>
                <a:lnTo>
                  <a:pt x="922" y="927"/>
                </a:lnTo>
                <a:lnTo>
                  <a:pt x="898" y="949"/>
                </a:lnTo>
                <a:lnTo>
                  <a:pt x="879" y="970"/>
                </a:lnTo>
                <a:lnTo>
                  <a:pt x="2299" y="970"/>
                </a:lnTo>
                <a:lnTo>
                  <a:pt x="2279" y="949"/>
                </a:lnTo>
                <a:lnTo>
                  <a:pt x="2255" y="928"/>
                </a:lnTo>
                <a:lnTo>
                  <a:pt x="2227" y="906"/>
                </a:lnTo>
                <a:lnTo>
                  <a:pt x="2204" y="890"/>
                </a:lnTo>
                <a:lnTo>
                  <a:pt x="2179" y="874"/>
                </a:lnTo>
                <a:lnTo>
                  <a:pt x="2151" y="857"/>
                </a:lnTo>
                <a:lnTo>
                  <a:pt x="2119" y="842"/>
                </a:lnTo>
                <a:lnTo>
                  <a:pt x="2083" y="826"/>
                </a:lnTo>
                <a:lnTo>
                  <a:pt x="2044" y="812"/>
                </a:lnTo>
                <a:lnTo>
                  <a:pt x="2002" y="798"/>
                </a:lnTo>
                <a:lnTo>
                  <a:pt x="1955" y="786"/>
                </a:lnTo>
                <a:lnTo>
                  <a:pt x="1904" y="775"/>
                </a:lnTo>
                <a:lnTo>
                  <a:pt x="1849" y="765"/>
                </a:lnTo>
                <a:lnTo>
                  <a:pt x="1791" y="757"/>
                </a:lnTo>
                <a:lnTo>
                  <a:pt x="1726" y="751"/>
                </a:lnTo>
                <a:lnTo>
                  <a:pt x="1658" y="748"/>
                </a:lnTo>
                <a:lnTo>
                  <a:pt x="1585" y="746"/>
                </a:lnTo>
                <a:close/>
                <a:moveTo>
                  <a:pt x="1591" y="347"/>
                </a:moveTo>
                <a:lnTo>
                  <a:pt x="1572" y="350"/>
                </a:lnTo>
                <a:lnTo>
                  <a:pt x="1555" y="357"/>
                </a:lnTo>
                <a:lnTo>
                  <a:pt x="1541" y="367"/>
                </a:lnTo>
                <a:lnTo>
                  <a:pt x="1531" y="381"/>
                </a:lnTo>
                <a:lnTo>
                  <a:pt x="1524" y="399"/>
                </a:lnTo>
                <a:lnTo>
                  <a:pt x="1521" y="417"/>
                </a:lnTo>
                <a:lnTo>
                  <a:pt x="1524" y="435"/>
                </a:lnTo>
                <a:lnTo>
                  <a:pt x="1531" y="452"/>
                </a:lnTo>
                <a:lnTo>
                  <a:pt x="1541" y="465"/>
                </a:lnTo>
                <a:lnTo>
                  <a:pt x="1555" y="476"/>
                </a:lnTo>
                <a:lnTo>
                  <a:pt x="1572" y="483"/>
                </a:lnTo>
                <a:lnTo>
                  <a:pt x="1591" y="486"/>
                </a:lnTo>
                <a:lnTo>
                  <a:pt x="1609" y="483"/>
                </a:lnTo>
                <a:lnTo>
                  <a:pt x="1626" y="476"/>
                </a:lnTo>
                <a:lnTo>
                  <a:pt x="1640" y="465"/>
                </a:lnTo>
                <a:lnTo>
                  <a:pt x="1650" y="452"/>
                </a:lnTo>
                <a:lnTo>
                  <a:pt x="1657" y="435"/>
                </a:lnTo>
                <a:lnTo>
                  <a:pt x="1660" y="417"/>
                </a:lnTo>
                <a:lnTo>
                  <a:pt x="1657" y="399"/>
                </a:lnTo>
                <a:lnTo>
                  <a:pt x="1650" y="381"/>
                </a:lnTo>
                <a:lnTo>
                  <a:pt x="1640" y="367"/>
                </a:lnTo>
                <a:lnTo>
                  <a:pt x="1626" y="357"/>
                </a:lnTo>
                <a:lnTo>
                  <a:pt x="1609" y="350"/>
                </a:lnTo>
                <a:lnTo>
                  <a:pt x="1591" y="347"/>
                </a:lnTo>
                <a:close/>
                <a:moveTo>
                  <a:pt x="1585" y="139"/>
                </a:moveTo>
                <a:lnTo>
                  <a:pt x="1515" y="141"/>
                </a:lnTo>
                <a:lnTo>
                  <a:pt x="1446" y="147"/>
                </a:lnTo>
                <a:lnTo>
                  <a:pt x="1376" y="158"/>
                </a:lnTo>
                <a:lnTo>
                  <a:pt x="1308" y="173"/>
                </a:lnTo>
                <a:lnTo>
                  <a:pt x="1241" y="191"/>
                </a:lnTo>
                <a:lnTo>
                  <a:pt x="1175" y="213"/>
                </a:lnTo>
                <a:lnTo>
                  <a:pt x="1112" y="241"/>
                </a:lnTo>
                <a:lnTo>
                  <a:pt x="1051" y="270"/>
                </a:lnTo>
                <a:lnTo>
                  <a:pt x="993" y="303"/>
                </a:lnTo>
                <a:lnTo>
                  <a:pt x="938" y="340"/>
                </a:lnTo>
                <a:lnTo>
                  <a:pt x="891" y="375"/>
                </a:lnTo>
                <a:lnTo>
                  <a:pt x="849" y="413"/>
                </a:lnTo>
                <a:lnTo>
                  <a:pt x="811" y="450"/>
                </a:lnTo>
                <a:lnTo>
                  <a:pt x="778" y="489"/>
                </a:lnTo>
                <a:lnTo>
                  <a:pt x="749" y="528"/>
                </a:lnTo>
                <a:lnTo>
                  <a:pt x="725" y="569"/>
                </a:lnTo>
                <a:lnTo>
                  <a:pt x="706" y="609"/>
                </a:lnTo>
                <a:lnTo>
                  <a:pt x="692" y="648"/>
                </a:lnTo>
                <a:lnTo>
                  <a:pt x="684" y="687"/>
                </a:lnTo>
                <a:lnTo>
                  <a:pt x="681" y="726"/>
                </a:lnTo>
                <a:lnTo>
                  <a:pt x="684" y="759"/>
                </a:lnTo>
                <a:lnTo>
                  <a:pt x="691" y="790"/>
                </a:lnTo>
                <a:lnTo>
                  <a:pt x="703" y="820"/>
                </a:lnTo>
                <a:lnTo>
                  <a:pt x="718" y="848"/>
                </a:lnTo>
                <a:lnTo>
                  <a:pt x="736" y="876"/>
                </a:lnTo>
                <a:lnTo>
                  <a:pt x="758" y="901"/>
                </a:lnTo>
                <a:lnTo>
                  <a:pt x="774" y="881"/>
                </a:lnTo>
                <a:lnTo>
                  <a:pt x="792" y="860"/>
                </a:lnTo>
                <a:lnTo>
                  <a:pt x="813" y="839"/>
                </a:lnTo>
                <a:lnTo>
                  <a:pt x="836" y="819"/>
                </a:lnTo>
                <a:lnTo>
                  <a:pt x="862" y="798"/>
                </a:lnTo>
                <a:lnTo>
                  <a:pt x="890" y="777"/>
                </a:lnTo>
                <a:lnTo>
                  <a:pt x="923" y="756"/>
                </a:lnTo>
                <a:lnTo>
                  <a:pt x="958" y="736"/>
                </a:lnTo>
                <a:lnTo>
                  <a:pt x="996" y="717"/>
                </a:lnTo>
                <a:lnTo>
                  <a:pt x="1038" y="698"/>
                </a:lnTo>
                <a:lnTo>
                  <a:pt x="1083" y="681"/>
                </a:lnTo>
                <a:lnTo>
                  <a:pt x="1132" y="665"/>
                </a:lnTo>
                <a:lnTo>
                  <a:pt x="1185" y="651"/>
                </a:lnTo>
                <a:lnTo>
                  <a:pt x="1242" y="638"/>
                </a:lnTo>
                <a:lnTo>
                  <a:pt x="1303" y="628"/>
                </a:lnTo>
                <a:lnTo>
                  <a:pt x="1368" y="619"/>
                </a:lnTo>
                <a:lnTo>
                  <a:pt x="1439" y="613"/>
                </a:lnTo>
                <a:lnTo>
                  <a:pt x="1513" y="609"/>
                </a:lnTo>
                <a:lnTo>
                  <a:pt x="1486" y="596"/>
                </a:lnTo>
                <a:lnTo>
                  <a:pt x="1461" y="578"/>
                </a:lnTo>
                <a:lnTo>
                  <a:pt x="1439" y="558"/>
                </a:lnTo>
                <a:lnTo>
                  <a:pt x="1419" y="533"/>
                </a:lnTo>
                <a:lnTo>
                  <a:pt x="1404" y="507"/>
                </a:lnTo>
                <a:lnTo>
                  <a:pt x="1392" y="479"/>
                </a:lnTo>
                <a:lnTo>
                  <a:pt x="1385" y="449"/>
                </a:lnTo>
                <a:lnTo>
                  <a:pt x="1383" y="417"/>
                </a:lnTo>
                <a:lnTo>
                  <a:pt x="1386" y="382"/>
                </a:lnTo>
                <a:lnTo>
                  <a:pt x="1393" y="351"/>
                </a:lnTo>
                <a:lnTo>
                  <a:pt x="1406" y="321"/>
                </a:lnTo>
                <a:lnTo>
                  <a:pt x="1424" y="294"/>
                </a:lnTo>
                <a:lnTo>
                  <a:pt x="1444" y="270"/>
                </a:lnTo>
                <a:lnTo>
                  <a:pt x="1468" y="249"/>
                </a:lnTo>
                <a:lnTo>
                  <a:pt x="1495" y="232"/>
                </a:lnTo>
                <a:lnTo>
                  <a:pt x="1525" y="219"/>
                </a:lnTo>
                <a:lnTo>
                  <a:pt x="1557" y="211"/>
                </a:lnTo>
                <a:lnTo>
                  <a:pt x="1591" y="209"/>
                </a:lnTo>
                <a:lnTo>
                  <a:pt x="1625" y="211"/>
                </a:lnTo>
                <a:lnTo>
                  <a:pt x="1656" y="219"/>
                </a:lnTo>
                <a:lnTo>
                  <a:pt x="1686" y="232"/>
                </a:lnTo>
                <a:lnTo>
                  <a:pt x="1713" y="249"/>
                </a:lnTo>
                <a:lnTo>
                  <a:pt x="1737" y="270"/>
                </a:lnTo>
                <a:lnTo>
                  <a:pt x="1758" y="294"/>
                </a:lnTo>
                <a:lnTo>
                  <a:pt x="1775" y="321"/>
                </a:lnTo>
                <a:lnTo>
                  <a:pt x="1788" y="351"/>
                </a:lnTo>
                <a:lnTo>
                  <a:pt x="1796" y="382"/>
                </a:lnTo>
                <a:lnTo>
                  <a:pt x="1798" y="417"/>
                </a:lnTo>
                <a:lnTo>
                  <a:pt x="1796" y="449"/>
                </a:lnTo>
                <a:lnTo>
                  <a:pt x="1789" y="479"/>
                </a:lnTo>
                <a:lnTo>
                  <a:pt x="1777" y="508"/>
                </a:lnTo>
                <a:lnTo>
                  <a:pt x="1762" y="534"/>
                </a:lnTo>
                <a:lnTo>
                  <a:pt x="1742" y="558"/>
                </a:lnTo>
                <a:lnTo>
                  <a:pt x="1720" y="579"/>
                </a:lnTo>
                <a:lnTo>
                  <a:pt x="1695" y="596"/>
                </a:lnTo>
                <a:lnTo>
                  <a:pt x="1667" y="610"/>
                </a:lnTo>
                <a:lnTo>
                  <a:pt x="1744" y="614"/>
                </a:lnTo>
                <a:lnTo>
                  <a:pt x="1816" y="621"/>
                </a:lnTo>
                <a:lnTo>
                  <a:pt x="1883" y="630"/>
                </a:lnTo>
                <a:lnTo>
                  <a:pt x="1946" y="642"/>
                </a:lnTo>
                <a:lnTo>
                  <a:pt x="2004" y="655"/>
                </a:lnTo>
                <a:lnTo>
                  <a:pt x="2058" y="671"/>
                </a:lnTo>
                <a:lnTo>
                  <a:pt x="2109" y="688"/>
                </a:lnTo>
                <a:lnTo>
                  <a:pt x="2154" y="706"/>
                </a:lnTo>
                <a:lnTo>
                  <a:pt x="2196" y="726"/>
                </a:lnTo>
                <a:lnTo>
                  <a:pt x="2235" y="747"/>
                </a:lnTo>
                <a:lnTo>
                  <a:pt x="2271" y="768"/>
                </a:lnTo>
                <a:lnTo>
                  <a:pt x="2302" y="789"/>
                </a:lnTo>
                <a:lnTo>
                  <a:pt x="2331" y="811"/>
                </a:lnTo>
                <a:lnTo>
                  <a:pt x="2356" y="832"/>
                </a:lnTo>
                <a:lnTo>
                  <a:pt x="2379" y="854"/>
                </a:lnTo>
                <a:lnTo>
                  <a:pt x="2399" y="876"/>
                </a:lnTo>
                <a:lnTo>
                  <a:pt x="2417" y="897"/>
                </a:lnTo>
                <a:lnTo>
                  <a:pt x="2438" y="872"/>
                </a:lnTo>
                <a:lnTo>
                  <a:pt x="2455" y="845"/>
                </a:lnTo>
                <a:lnTo>
                  <a:pt x="2469" y="818"/>
                </a:lnTo>
                <a:lnTo>
                  <a:pt x="2480" y="789"/>
                </a:lnTo>
                <a:lnTo>
                  <a:pt x="2487" y="758"/>
                </a:lnTo>
                <a:lnTo>
                  <a:pt x="2490" y="726"/>
                </a:lnTo>
                <a:lnTo>
                  <a:pt x="2487" y="687"/>
                </a:lnTo>
                <a:lnTo>
                  <a:pt x="2479" y="648"/>
                </a:lnTo>
                <a:lnTo>
                  <a:pt x="2465" y="609"/>
                </a:lnTo>
                <a:lnTo>
                  <a:pt x="2446" y="569"/>
                </a:lnTo>
                <a:lnTo>
                  <a:pt x="2421" y="528"/>
                </a:lnTo>
                <a:lnTo>
                  <a:pt x="2393" y="489"/>
                </a:lnTo>
                <a:lnTo>
                  <a:pt x="2359" y="450"/>
                </a:lnTo>
                <a:lnTo>
                  <a:pt x="2322" y="413"/>
                </a:lnTo>
                <a:lnTo>
                  <a:pt x="2280" y="375"/>
                </a:lnTo>
                <a:lnTo>
                  <a:pt x="2233" y="340"/>
                </a:lnTo>
                <a:lnTo>
                  <a:pt x="2178" y="303"/>
                </a:lnTo>
                <a:lnTo>
                  <a:pt x="2120" y="270"/>
                </a:lnTo>
                <a:lnTo>
                  <a:pt x="2058" y="241"/>
                </a:lnTo>
                <a:lnTo>
                  <a:pt x="1995" y="213"/>
                </a:lnTo>
                <a:lnTo>
                  <a:pt x="1930" y="191"/>
                </a:lnTo>
                <a:lnTo>
                  <a:pt x="1863" y="173"/>
                </a:lnTo>
                <a:lnTo>
                  <a:pt x="1795" y="158"/>
                </a:lnTo>
                <a:lnTo>
                  <a:pt x="1725" y="147"/>
                </a:lnTo>
                <a:lnTo>
                  <a:pt x="1655" y="141"/>
                </a:lnTo>
                <a:lnTo>
                  <a:pt x="1585" y="139"/>
                </a:lnTo>
                <a:close/>
                <a:moveTo>
                  <a:pt x="1585" y="0"/>
                </a:moveTo>
                <a:lnTo>
                  <a:pt x="1665" y="3"/>
                </a:lnTo>
                <a:lnTo>
                  <a:pt x="1743" y="10"/>
                </a:lnTo>
                <a:lnTo>
                  <a:pt x="1821" y="21"/>
                </a:lnTo>
                <a:lnTo>
                  <a:pt x="1897" y="38"/>
                </a:lnTo>
                <a:lnTo>
                  <a:pt x="1973" y="59"/>
                </a:lnTo>
                <a:lnTo>
                  <a:pt x="2045" y="85"/>
                </a:lnTo>
                <a:lnTo>
                  <a:pt x="2117" y="114"/>
                </a:lnTo>
                <a:lnTo>
                  <a:pt x="2185" y="148"/>
                </a:lnTo>
                <a:lnTo>
                  <a:pt x="2251" y="185"/>
                </a:lnTo>
                <a:lnTo>
                  <a:pt x="2314" y="227"/>
                </a:lnTo>
                <a:lnTo>
                  <a:pt x="2368" y="270"/>
                </a:lnTo>
                <a:lnTo>
                  <a:pt x="2418" y="314"/>
                </a:lnTo>
                <a:lnTo>
                  <a:pt x="2465" y="360"/>
                </a:lnTo>
                <a:lnTo>
                  <a:pt x="2505" y="409"/>
                </a:lnTo>
                <a:lnTo>
                  <a:pt x="2540" y="458"/>
                </a:lnTo>
                <a:lnTo>
                  <a:pt x="2566" y="502"/>
                </a:lnTo>
                <a:lnTo>
                  <a:pt x="2588" y="546"/>
                </a:lnTo>
                <a:lnTo>
                  <a:pt x="2606" y="592"/>
                </a:lnTo>
                <a:lnTo>
                  <a:pt x="2618" y="637"/>
                </a:lnTo>
                <a:lnTo>
                  <a:pt x="2626" y="681"/>
                </a:lnTo>
                <a:lnTo>
                  <a:pt x="2628" y="726"/>
                </a:lnTo>
                <a:lnTo>
                  <a:pt x="2625" y="771"/>
                </a:lnTo>
                <a:lnTo>
                  <a:pt x="2617" y="816"/>
                </a:lnTo>
                <a:lnTo>
                  <a:pt x="2602" y="859"/>
                </a:lnTo>
                <a:lnTo>
                  <a:pt x="2581" y="902"/>
                </a:lnTo>
                <a:lnTo>
                  <a:pt x="2555" y="944"/>
                </a:lnTo>
                <a:lnTo>
                  <a:pt x="2524" y="983"/>
                </a:lnTo>
                <a:lnTo>
                  <a:pt x="2488" y="1022"/>
                </a:lnTo>
                <a:lnTo>
                  <a:pt x="2490" y="1039"/>
                </a:lnTo>
                <a:lnTo>
                  <a:pt x="2488" y="1055"/>
                </a:lnTo>
                <a:lnTo>
                  <a:pt x="2483" y="1070"/>
                </a:lnTo>
                <a:lnTo>
                  <a:pt x="2474" y="1083"/>
                </a:lnTo>
                <a:lnTo>
                  <a:pt x="2462" y="1095"/>
                </a:lnTo>
                <a:lnTo>
                  <a:pt x="2445" y="1108"/>
                </a:lnTo>
                <a:lnTo>
                  <a:pt x="2459" y="1173"/>
                </a:lnTo>
                <a:lnTo>
                  <a:pt x="2469" y="1241"/>
                </a:lnTo>
                <a:lnTo>
                  <a:pt x="2475" y="1310"/>
                </a:lnTo>
                <a:lnTo>
                  <a:pt x="2477" y="1383"/>
                </a:lnTo>
                <a:lnTo>
                  <a:pt x="2474" y="1458"/>
                </a:lnTo>
                <a:lnTo>
                  <a:pt x="2465" y="1532"/>
                </a:lnTo>
                <a:lnTo>
                  <a:pt x="2451" y="1605"/>
                </a:lnTo>
                <a:lnTo>
                  <a:pt x="2432" y="1678"/>
                </a:lnTo>
                <a:lnTo>
                  <a:pt x="2407" y="1748"/>
                </a:lnTo>
                <a:lnTo>
                  <a:pt x="2379" y="1816"/>
                </a:lnTo>
                <a:lnTo>
                  <a:pt x="2346" y="1884"/>
                </a:lnTo>
                <a:lnTo>
                  <a:pt x="2310" y="1948"/>
                </a:lnTo>
                <a:lnTo>
                  <a:pt x="2271" y="2011"/>
                </a:lnTo>
                <a:lnTo>
                  <a:pt x="2228" y="2070"/>
                </a:lnTo>
                <a:lnTo>
                  <a:pt x="2230" y="2239"/>
                </a:lnTo>
                <a:lnTo>
                  <a:pt x="2460" y="2467"/>
                </a:lnTo>
                <a:lnTo>
                  <a:pt x="2500" y="2485"/>
                </a:lnTo>
                <a:lnTo>
                  <a:pt x="2543" y="2503"/>
                </a:lnTo>
                <a:lnTo>
                  <a:pt x="2591" y="2522"/>
                </a:lnTo>
                <a:lnTo>
                  <a:pt x="2615" y="2531"/>
                </a:lnTo>
                <a:lnTo>
                  <a:pt x="2637" y="2541"/>
                </a:lnTo>
                <a:lnTo>
                  <a:pt x="2659" y="2551"/>
                </a:lnTo>
                <a:lnTo>
                  <a:pt x="2683" y="2563"/>
                </a:lnTo>
                <a:lnTo>
                  <a:pt x="2709" y="2575"/>
                </a:lnTo>
                <a:lnTo>
                  <a:pt x="2737" y="2587"/>
                </a:lnTo>
                <a:lnTo>
                  <a:pt x="2771" y="2600"/>
                </a:lnTo>
                <a:lnTo>
                  <a:pt x="2808" y="2614"/>
                </a:lnTo>
                <a:lnTo>
                  <a:pt x="2849" y="2628"/>
                </a:lnTo>
                <a:lnTo>
                  <a:pt x="2897" y="2641"/>
                </a:lnTo>
                <a:lnTo>
                  <a:pt x="2909" y="2645"/>
                </a:lnTo>
                <a:lnTo>
                  <a:pt x="2951" y="2661"/>
                </a:lnTo>
                <a:lnTo>
                  <a:pt x="2989" y="2681"/>
                </a:lnTo>
                <a:lnTo>
                  <a:pt x="3025" y="2706"/>
                </a:lnTo>
                <a:lnTo>
                  <a:pt x="3057" y="2734"/>
                </a:lnTo>
                <a:lnTo>
                  <a:pt x="3085" y="2765"/>
                </a:lnTo>
                <a:lnTo>
                  <a:pt x="3111" y="2800"/>
                </a:lnTo>
                <a:lnTo>
                  <a:pt x="3132" y="2837"/>
                </a:lnTo>
                <a:lnTo>
                  <a:pt x="3149" y="2876"/>
                </a:lnTo>
                <a:lnTo>
                  <a:pt x="3161" y="2917"/>
                </a:lnTo>
                <a:lnTo>
                  <a:pt x="3168" y="2961"/>
                </a:lnTo>
                <a:lnTo>
                  <a:pt x="3171" y="3005"/>
                </a:lnTo>
                <a:lnTo>
                  <a:pt x="3171" y="3321"/>
                </a:lnTo>
                <a:lnTo>
                  <a:pt x="0" y="3321"/>
                </a:lnTo>
                <a:lnTo>
                  <a:pt x="0" y="3005"/>
                </a:lnTo>
                <a:lnTo>
                  <a:pt x="2" y="2961"/>
                </a:lnTo>
                <a:lnTo>
                  <a:pt x="10" y="2917"/>
                </a:lnTo>
                <a:lnTo>
                  <a:pt x="22" y="2876"/>
                </a:lnTo>
                <a:lnTo>
                  <a:pt x="39" y="2837"/>
                </a:lnTo>
                <a:lnTo>
                  <a:pt x="60" y="2800"/>
                </a:lnTo>
                <a:lnTo>
                  <a:pt x="85" y="2765"/>
                </a:lnTo>
                <a:lnTo>
                  <a:pt x="114" y="2734"/>
                </a:lnTo>
                <a:lnTo>
                  <a:pt x="146" y="2706"/>
                </a:lnTo>
                <a:lnTo>
                  <a:pt x="181" y="2681"/>
                </a:lnTo>
                <a:lnTo>
                  <a:pt x="220" y="2661"/>
                </a:lnTo>
                <a:lnTo>
                  <a:pt x="262" y="2645"/>
                </a:lnTo>
                <a:lnTo>
                  <a:pt x="273" y="2641"/>
                </a:lnTo>
                <a:lnTo>
                  <a:pt x="321" y="2628"/>
                </a:lnTo>
                <a:lnTo>
                  <a:pt x="363" y="2614"/>
                </a:lnTo>
                <a:lnTo>
                  <a:pt x="400" y="2600"/>
                </a:lnTo>
                <a:lnTo>
                  <a:pt x="433" y="2587"/>
                </a:lnTo>
                <a:lnTo>
                  <a:pt x="462" y="2575"/>
                </a:lnTo>
                <a:lnTo>
                  <a:pt x="488" y="2563"/>
                </a:lnTo>
                <a:lnTo>
                  <a:pt x="512" y="2551"/>
                </a:lnTo>
                <a:lnTo>
                  <a:pt x="534" y="2541"/>
                </a:lnTo>
                <a:lnTo>
                  <a:pt x="556" y="2531"/>
                </a:lnTo>
                <a:lnTo>
                  <a:pt x="579" y="2522"/>
                </a:lnTo>
                <a:lnTo>
                  <a:pt x="635" y="2500"/>
                </a:lnTo>
                <a:lnTo>
                  <a:pt x="684" y="2479"/>
                </a:lnTo>
                <a:lnTo>
                  <a:pt x="728" y="2459"/>
                </a:lnTo>
                <a:lnTo>
                  <a:pt x="941" y="2248"/>
                </a:lnTo>
                <a:lnTo>
                  <a:pt x="942" y="2070"/>
                </a:lnTo>
                <a:lnTo>
                  <a:pt x="899" y="2011"/>
                </a:lnTo>
                <a:lnTo>
                  <a:pt x="860" y="1948"/>
                </a:lnTo>
                <a:lnTo>
                  <a:pt x="825" y="1884"/>
                </a:lnTo>
                <a:lnTo>
                  <a:pt x="792" y="1816"/>
                </a:lnTo>
                <a:lnTo>
                  <a:pt x="764" y="1748"/>
                </a:lnTo>
                <a:lnTo>
                  <a:pt x="739" y="1678"/>
                </a:lnTo>
                <a:lnTo>
                  <a:pt x="720" y="1605"/>
                </a:lnTo>
                <a:lnTo>
                  <a:pt x="705" y="1533"/>
                </a:lnTo>
                <a:lnTo>
                  <a:pt x="696" y="1458"/>
                </a:lnTo>
                <a:lnTo>
                  <a:pt x="693" y="1383"/>
                </a:lnTo>
                <a:lnTo>
                  <a:pt x="696" y="1309"/>
                </a:lnTo>
                <a:lnTo>
                  <a:pt x="702" y="1237"/>
                </a:lnTo>
                <a:lnTo>
                  <a:pt x="713" y="1167"/>
                </a:lnTo>
                <a:lnTo>
                  <a:pt x="728" y="1101"/>
                </a:lnTo>
                <a:lnTo>
                  <a:pt x="719" y="1095"/>
                </a:lnTo>
                <a:lnTo>
                  <a:pt x="706" y="1082"/>
                </a:lnTo>
                <a:lnTo>
                  <a:pt x="697" y="1066"/>
                </a:lnTo>
                <a:lnTo>
                  <a:pt x="692" y="1049"/>
                </a:lnTo>
                <a:lnTo>
                  <a:pt x="692" y="1031"/>
                </a:lnTo>
                <a:lnTo>
                  <a:pt x="653" y="991"/>
                </a:lnTo>
                <a:lnTo>
                  <a:pt x="620" y="950"/>
                </a:lnTo>
                <a:lnTo>
                  <a:pt x="593" y="908"/>
                </a:lnTo>
                <a:lnTo>
                  <a:pt x="570" y="863"/>
                </a:lnTo>
                <a:lnTo>
                  <a:pt x="555" y="819"/>
                </a:lnTo>
                <a:lnTo>
                  <a:pt x="546" y="773"/>
                </a:lnTo>
                <a:lnTo>
                  <a:pt x="542" y="726"/>
                </a:lnTo>
                <a:lnTo>
                  <a:pt x="545" y="681"/>
                </a:lnTo>
                <a:lnTo>
                  <a:pt x="552" y="637"/>
                </a:lnTo>
                <a:lnTo>
                  <a:pt x="565" y="592"/>
                </a:lnTo>
                <a:lnTo>
                  <a:pt x="582" y="546"/>
                </a:lnTo>
                <a:lnTo>
                  <a:pt x="604" y="502"/>
                </a:lnTo>
                <a:lnTo>
                  <a:pt x="631" y="458"/>
                </a:lnTo>
                <a:lnTo>
                  <a:pt x="666" y="409"/>
                </a:lnTo>
                <a:lnTo>
                  <a:pt x="706" y="360"/>
                </a:lnTo>
                <a:lnTo>
                  <a:pt x="751" y="314"/>
                </a:lnTo>
                <a:lnTo>
                  <a:pt x="802" y="270"/>
                </a:lnTo>
                <a:lnTo>
                  <a:pt x="857" y="227"/>
                </a:lnTo>
                <a:lnTo>
                  <a:pt x="919" y="185"/>
                </a:lnTo>
                <a:lnTo>
                  <a:pt x="986" y="148"/>
                </a:lnTo>
                <a:lnTo>
                  <a:pt x="1054" y="114"/>
                </a:lnTo>
                <a:lnTo>
                  <a:pt x="1126" y="85"/>
                </a:lnTo>
                <a:lnTo>
                  <a:pt x="1198" y="59"/>
                </a:lnTo>
                <a:lnTo>
                  <a:pt x="1274" y="38"/>
                </a:lnTo>
                <a:lnTo>
                  <a:pt x="1350" y="21"/>
                </a:lnTo>
                <a:lnTo>
                  <a:pt x="1428" y="10"/>
                </a:lnTo>
                <a:lnTo>
                  <a:pt x="1506" y="3"/>
                </a:lnTo>
                <a:lnTo>
                  <a:pt x="158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118" name="Freeform 6"/>
          <p:cNvSpPr>
            <a:spLocks noEditPoints="1"/>
          </p:cNvSpPr>
          <p:nvPr/>
        </p:nvSpPr>
        <p:spPr bwMode="auto">
          <a:xfrm>
            <a:off x="4610661" y="1498232"/>
            <a:ext cx="689012" cy="722288"/>
          </a:xfrm>
          <a:custGeom>
            <a:avLst/>
            <a:gdLst>
              <a:gd name="T0" fmla="*/ 2315 w 3171"/>
              <a:gd name="T1" fmla="*/ 2843 h 3321"/>
              <a:gd name="T2" fmla="*/ 3023 w 3171"/>
              <a:gd name="T3" fmla="*/ 2939 h 3321"/>
              <a:gd name="T4" fmla="*/ 2809 w 3171"/>
              <a:gd name="T5" fmla="*/ 2759 h 3321"/>
              <a:gd name="T6" fmla="*/ 2487 w 3171"/>
              <a:gd name="T7" fmla="*/ 2629 h 3321"/>
              <a:gd name="T8" fmla="*/ 515 w 3171"/>
              <a:gd name="T9" fmla="*/ 2703 h 3321"/>
              <a:gd name="T10" fmla="*/ 216 w 3171"/>
              <a:gd name="T11" fmla="*/ 2828 h 3321"/>
              <a:gd name="T12" fmla="*/ 897 w 3171"/>
              <a:gd name="T13" fmla="*/ 2900 h 3321"/>
              <a:gd name="T14" fmla="*/ 1784 w 3171"/>
              <a:gd name="T15" fmla="*/ 3045 h 3321"/>
              <a:gd name="T16" fmla="*/ 2165 w 3171"/>
              <a:gd name="T17" fmla="*/ 2370 h 3321"/>
              <a:gd name="T18" fmla="*/ 1013 w 3171"/>
              <a:gd name="T19" fmla="*/ 2809 h 3321"/>
              <a:gd name="T20" fmla="*/ 1803 w 3171"/>
              <a:gd name="T21" fmla="*/ 2438 h 3321"/>
              <a:gd name="T22" fmla="*/ 1403 w 3171"/>
              <a:gd name="T23" fmla="*/ 2455 h 3321"/>
              <a:gd name="T24" fmla="*/ 1549 w 3171"/>
              <a:gd name="T25" fmla="*/ 2512 h 3321"/>
              <a:gd name="T26" fmla="*/ 1587 w 3171"/>
              <a:gd name="T27" fmla="*/ 2499 h 3321"/>
              <a:gd name="T28" fmla="*/ 1632 w 3171"/>
              <a:gd name="T29" fmla="*/ 2512 h 3321"/>
              <a:gd name="T30" fmla="*/ 859 w 3171"/>
              <a:gd name="T31" fmla="*/ 1592 h 3321"/>
              <a:gd name="T32" fmla="*/ 1215 w 3171"/>
              <a:gd name="T33" fmla="*/ 2167 h 3321"/>
              <a:gd name="T34" fmla="*/ 1585 w 3171"/>
              <a:gd name="T35" fmla="*/ 2358 h 3321"/>
              <a:gd name="T36" fmla="*/ 1956 w 3171"/>
              <a:gd name="T37" fmla="*/ 2167 h 3321"/>
              <a:gd name="T38" fmla="*/ 2312 w 3171"/>
              <a:gd name="T39" fmla="*/ 1592 h 3321"/>
              <a:gd name="T40" fmla="*/ 2159 w 3171"/>
              <a:gd name="T41" fmla="*/ 1314 h 3321"/>
              <a:gd name="T42" fmla="*/ 2121 w 3171"/>
              <a:gd name="T43" fmla="*/ 1177 h 3321"/>
              <a:gd name="T44" fmla="*/ 1217 w 3171"/>
              <a:gd name="T45" fmla="*/ 786 h 3321"/>
              <a:gd name="T46" fmla="*/ 922 w 3171"/>
              <a:gd name="T47" fmla="*/ 927 h 3321"/>
              <a:gd name="T48" fmla="*/ 2151 w 3171"/>
              <a:gd name="T49" fmla="*/ 857 h 3321"/>
              <a:gd name="T50" fmla="*/ 1726 w 3171"/>
              <a:gd name="T51" fmla="*/ 751 h 3321"/>
              <a:gd name="T52" fmla="*/ 1521 w 3171"/>
              <a:gd name="T53" fmla="*/ 417 h 3321"/>
              <a:gd name="T54" fmla="*/ 1640 w 3171"/>
              <a:gd name="T55" fmla="*/ 465 h 3321"/>
              <a:gd name="T56" fmla="*/ 1591 w 3171"/>
              <a:gd name="T57" fmla="*/ 347 h 3321"/>
              <a:gd name="T58" fmla="*/ 1051 w 3171"/>
              <a:gd name="T59" fmla="*/ 270 h 3321"/>
              <a:gd name="T60" fmla="*/ 706 w 3171"/>
              <a:gd name="T61" fmla="*/ 609 h 3321"/>
              <a:gd name="T62" fmla="*/ 758 w 3171"/>
              <a:gd name="T63" fmla="*/ 901 h 3321"/>
              <a:gd name="T64" fmla="*/ 996 w 3171"/>
              <a:gd name="T65" fmla="*/ 717 h 3321"/>
              <a:gd name="T66" fmla="*/ 1513 w 3171"/>
              <a:gd name="T67" fmla="*/ 609 h 3321"/>
              <a:gd name="T68" fmla="*/ 1386 w 3171"/>
              <a:gd name="T69" fmla="*/ 382 h 3321"/>
              <a:gd name="T70" fmla="*/ 1591 w 3171"/>
              <a:gd name="T71" fmla="*/ 209 h 3321"/>
              <a:gd name="T72" fmla="*/ 1796 w 3171"/>
              <a:gd name="T73" fmla="*/ 382 h 3321"/>
              <a:gd name="T74" fmla="*/ 1667 w 3171"/>
              <a:gd name="T75" fmla="*/ 610 h 3321"/>
              <a:gd name="T76" fmla="*/ 2196 w 3171"/>
              <a:gd name="T77" fmla="*/ 726 h 3321"/>
              <a:gd name="T78" fmla="*/ 2438 w 3171"/>
              <a:gd name="T79" fmla="*/ 872 h 3321"/>
              <a:gd name="T80" fmla="*/ 2446 w 3171"/>
              <a:gd name="T81" fmla="*/ 569 h 3321"/>
              <a:gd name="T82" fmla="*/ 2058 w 3171"/>
              <a:gd name="T83" fmla="*/ 241 h 3321"/>
              <a:gd name="T84" fmla="*/ 1665 w 3171"/>
              <a:gd name="T85" fmla="*/ 3 h 3321"/>
              <a:gd name="T86" fmla="*/ 2314 w 3171"/>
              <a:gd name="T87" fmla="*/ 227 h 3321"/>
              <a:gd name="T88" fmla="*/ 2618 w 3171"/>
              <a:gd name="T89" fmla="*/ 637 h 3321"/>
              <a:gd name="T90" fmla="*/ 2488 w 3171"/>
              <a:gd name="T91" fmla="*/ 1022 h 3321"/>
              <a:gd name="T92" fmla="*/ 2475 w 3171"/>
              <a:gd name="T93" fmla="*/ 1310 h 3321"/>
              <a:gd name="T94" fmla="*/ 2310 w 3171"/>
              <a:gd name="T95" fmla="*/ 1948 h 3321"/>
              <a:gd name="T96" fmla="*/ 2637 w 3171"/>
              <a:gd name="T97" fmla="*/ 2541 h 3321"/>
              <a:gd name="T98" fmla="*/ 2909 w 3171"/>
              <a:gd name="T99" fmla="*/ 2645 h 3321"/>
              <a:gd name="T100" fmla="*/ 3161 w 3171"/>
              <a:gd name="T101" fmla="*/ 2917 h 3321"/>
              <a:gd name="T102" fmla="*/ 39 w 3171"/>
              <a:gd name="T103" fmla="*/ 2837 h 3321"/>
              <a:gd name="T104" fmla="*/ 321 w 3171"/>
              <a:gd name="T105" fmla="*/ 2628 h 3321"/>
              <a:gd name="T106" fmla="*/ 579 w 3171"/>
              <a:gd name="T107" fmla="*/ 2522 h 3321"/>
              <a:gd name="T108" fmla="*/ 792 w 3171"/>
              <a:gd name="T109" fmla="*/ 1816 h 3321"/>
              <a:gd name="T110" fmla="*/ 713 w 3171"/>
              <a:gd name="T111" fmla="*/ 1167 h 3321"/>
              <a:gd name="T112" fmla="*/ 593 w 3171"/>
              <a:gd name="T113" fmla="*/ 908 h 3321"/>
              <a:gd name="T114" fmla="*/ 604 w 3171"/>
              <a:gd name="T115" fmla="*/ 502 h 3321"/>
              <a:gd name="T116" fmla="*/ 1054 w 3171"/>
              <a:gd name="T117" fmla="*/ 114 h 3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71" h="3321">
                <a:moveTo>
                  <a:pt x="1591" y="2654"/>
                </a:moveTo>
                <a:lnTo>
                  <a:pt x="1410" y="2788"/>
                </a:lnTo>
                <a:lnTo>
                  <a:pt x="1591" y="3106"/>
                </a:lnTo>
                <a:lnTo>
                  <a:pt x="1771" y="2788"/>
                </a:lnTo>
                <a:lnTo>
                  <a:pt x="1591" y="2654"/>
                </a:lnTo>
                <a:close/>
                <a:moveTo>
                  <a:pt x="2428" y="2604"/>
                </a:moveTo>
                <a:lnTo>
                  <a:pt x="2286" y="2713"/>
                </a:lnTo>
                <a:lnTo>
                  <a:pt x="2313" y="2825"/>
                </a:lnTo>
                <a:lnTo>
                  <a:pt x="2315" y="2843"/>
                </a:lnTo>
                <a:lnTo>
                  <a:pt x="2313" y="2860"/>
                </a:lnTo>
                <a:lnTo>
                  <a:pt x="2306" y="2875"/>
                </a:lnTo>
                <a:lnTo>
                  <a:pt x="2296" y="2889"/>
                </a:lnTo>
                <a:lnTo>
                  <a:pt x="2282" y="2900"/>
                </a:lnTo>
                <a:lnTo>
                  <a:pt x="1825" y="3182"/>
                </a:lnTo>
                <a:lnTo>
                  <a:pt x="3032" y="3182"/>
                </a:lnTo>
                <a:lnTo>
                  <a:pt x="3032" y="3005"/>
                </a:lnTo>
                <a:lnTo>
                  <a:pt x="3030" y="2971"/>
                </a:lnTo>
                <a:lnTo>
                  <a:pt x="3023" y="2939"/>
                </a:lnTo>
                <a:lnTo>
                  <a:pt x="3012" y="2907"/>
                </a:lnTo>
                <a:lnTo>
                  <a:pt x="2996" y="2878"/>
                </a:lnTo>
                <a:lnTo>
                  <a:pt x="2977" y="2851"/>
                </a:lnTo>
                <a:lnTo>
                  <a:pt x="2955" y="2828"/>
                </a:lnTo>
                <a:lnTo>
                  <a:pt x="2929" y="2807"/>
                </a:lnTo>
                <a:lnTo>
                  <a:pt x="2899" y="2790"/>
                </a:lnTo>
                <a:lnTo>
                  <a:pt x="2868" y="2777"/>
                </a:lnTo>
                <a:lnTo>
                  <a:pt x="2860" y="2775"/>
                </a:lnTo>
                <a:lnTo>
                  <a:pt x="2809" y="2759"/>
                </a:lnTo>
                <a:lnTo>
                  <a:pt x="2763" y="2744"/>
                </a:lnTo>
                <a:lnTo>
                  <a:pt x="2722" y="2730"/>
                </a:lnTo>
                <a:lnTo>
                  <a:pt x="2687" y="2716"/>
                </a:lnTo>
                <a:lnTo>
                  <a:pt x="2656" y="2703"/>
                </a:lnTo>
                <a:lnTo>
                  <a:pt x="2628" y="2690"/>
                </a:lnTo>
                <a:lnTo>
                  <a:pt x="2603" y="2678"/>
                </a:lnTo>
                <a:lnTo>
                  <a:pt x="2571" y="2663"/>
                </a:lnTo>
                <a:lnTo>
                  <a:pt x="2542" y="2651"/>
                </a:lnTo>
                <a:lnTo>
                  <a:pt x="2487" y="2629"/>
                </a:lnTo>
                <a:lnTo>
                  <a:pt x="2428" y="2604"/>
                </a:lnTo>
                <a:close/>
                <a:moveTo>
                  <a:pt x="748" y="2601"/>
                </a:moveTo>
                <a:lnTo>
                  <a:pt x="707" y="2620"/>
                </a:lnTo>
                <a:lnTo>
                  <a:pt x="667" y="2636"/>
                </a:lnTo>
                <a:lnTo>
                  <a:pt x="629" y="2651"/>
                </a:lnTo>
                <a:lnTo>
                  <a:pt x="600" y="2663"/>
                </a:lnTo>
                <a:lnTo>
                  <a:pt x="568" y="2678"/>
                </a:lnTo>
                <a:lnTo>
                  <a:pt x="542" y="2690"/>
                </a:lnTo>
                <a:lnTo>
                  <a:pt x="515" y="2703"/>
                </a:lnTo>
                <a:lnTo>
                  <a:pt x="483" y="2716"/>
                </a:lnTo>
                <a:lnTo>
                  <a:pt x="448" y="2730"/>
                </a:lnTo>
                <a:lnTo>
                  <a:pt x="407" y="2744"/>
                </a:lnTo>
                <a:lnTo>
                  <a:pt x="362" y="2759"/>
                </a:lnTo>
                <a:lnTo>
                  <a:pt x="310" y="2775"/>
                </a:lnTo>
                <a:lnTo>
                  <a:pt x="303" y="2777"/>
                </a:lnTo>
                <a:lnTo>
                  <a:pt x="271" y="2790"/>
                </a:lnTo>
                <a:lnTo>
                  <a:pt x="242" y="2807"/>
                </a:lnTo>
                <a:lnTo>
                  <a:pt x="216" y="2828"/>
                </a:lnTo>
                <a:lnTo>
                  <a:pt x="193" y="2851"/>
                </a:lnTo>
                <a:lnTo>
                  <a:pt x="174" y="2878"/>
                </a:lnTo>
                <a:lnTo>
                  <a:pt x="159" y="2907"/>
                </a:lnTo>
                <a:lnTo>
                  <a:pt x="148" y="2938"/>
                </a:lnTo>
                <a:lnTo>
                  <a:pt x="141" y="2971"/>
                </a:lnTo>
                <a:lnTo>
                  <a:pt x="138" y="3005"/>
                </a:lnTo>
                <a:lnTo>
                  <a:pt x="138" y="3182"/>
                </a:lnTo>
                <a:lnTo>
                  <a:pt x="1356" y="3182"/>
                </a:lnTo>
                <a:lnTo>
                  <a:pt x="897" y="2900"/>
                </a:lnTo>
                <a:lnTo>
                  <a:pt x="884" y="2889"/>
                </a:lnTo>
                <a:lnTo>
                  <a:pt x="874" y="2875"/>
                </a:lnTo>
                <a:lnTo>
                  <a:pt x="867" y="2860"/>
                </a:lnTo>
                <a:lnTo>
                  <a:pt x="865" y="2843"/>
                </a:lnTo>
                <a:lnTo>
                  <a:pt x="867" y="2825"/>
                </a:lnTo>
                <a:lnTo>
                  <a:pt x="894" y="2713"/>
                </a:lnTo>
                <a:lnTo>
                  <a:pt x="748" y="2601"/>
                </a:lnTo>
                <a:close/>
                <a:moveTo>
                  <a:pt x="2165" y="2370"/>
                </a:moveTo>
                <a:lnTo>
                  <a:pt x="1784" y="3045"/>
                </a:lnTo>
                <a:lnTo>
                  <a:pt x="2167" y="2809"/>
                </a:lnTo>
                <a:lnTo>
                  <a:pt x="2141" y="2702"/>
                </a:lnTo>
                <a:lnTo>
                  <a:pt x="2139" y="2686"/>
                </a:lnTo>
                <a:lnTo>
                  <a:pt x="2141" y="2671"/>
                </a:lnTo>
                <a:lnTo>
                  <a:pt x="2146" y="2656"/>
                </a:lnTo>
                <a:lnTo>
                  <a:pt x="2154" y="2643"/>
                </a:lnTo>
                <a:lnTo>
                  <a:pt x="2166" y="2631"/>
                </a:lnTo>
                <a:lnTo>
                  <a:pt x="2314" y="2517"/>
                </a:lnTo>
                <a:lnTo>
                  <a:pt x="2165" y="2370"/>
                </a:lnTo>
                <a:close/>
                <a:moveTo>
                  <a:pt x="1014" y="2370"/>
                </a:moveTo>
                <a:lnTo>
                  <a:pt x="865" y="2517"/>
                </a:lnTo>
                <a:lnTo>
                  <a:pt x="1014" y="2631"/>
                </a:lnTo>
                <a:lnTo>
                  <a:pt x="1025" y="2643"/>
                </a:lnTo>
                <a:lnTo>
                  <a:pt x="1034" y="2656"/>
                </a:lnTo>
                <a:lnTo>
                  <a:pt x="1039" y="2671"/>
                </a:lnTo>
                <a:lnTo>
                  <a:pt x="1041" y="2686"/>
                </a:lnTo>
                <a:lnTo>
                  <a:pt x="1039" y="2702"/>
                </a:lnTo>
                <a:lnTo>
                  <a:pt x="1013" y="2809"/>
                </a:lnTo>
                <a:lnTo>
                  <a:pt x="1397" y="3046"/>
                </a:lnTo>
                <a:lnTo>
                  <a:pt x="1014" y="2370"/>
                </a:lnTo>
                <a:close/>
                <a:moveTo>
                  <a:pt x="2080" y="2239"/>
                </a:moveTo>
                <a:lnTo>
                  <a:pt x="2035" y="2280"/>
                </a:lnTo>
                <a:lnTo>
                  <a:pt x="1990" y="2319"/>
                </a:lnTo>
                <a:lnTo>
                  <a:pt x="1943" y="2355"/>
                </a:lnTo>
                <a:lnTo>
                  <a:pt x="1896" y="2386"/>
                </a:lnTo>
                <a:lnTo>
                  <a:pt x="1849" y="2414"/>
                </a:lnTo>
                <a:lnTo>
                  <a:pt x="1803" y="2438"/>
                </a:lnTo>
                <a:lnTo>
                  <a:pt x="1758" y="2459"/>
                </a:lnTo>
                <a:lnTo>
                  <a:pt x="1712" y="2475"/>
                </a:lnTo>
                <a:lnTo>
                  <a:pt x="1669" y="2487"/>
                </a:lnTo>
                <a:lnTo>
                  <a:pt x="1626" y="2494"/>
                </a:lnTo>
                <a:lnTo>
                  <a:pt x="1585" y="2496"/>
                </a:lnTo>
                <a:lnTo>
                  <a:pt x="1542" y="2494"/>
                </a:lnTo>
                <a:lnTo>
                  <a:pt x="1497" y="2486"/>
                </a:lnTo>
                <a:lnTo>
                  <a:pt x="1451" y="2473"/>
                </a:lnTo>
                <a:lnTo>
                  <a:pt x="1403" y="2455"/>
                </a:lnTo>
                <a:lnTo>
                  <a:pt x="1354" y="2432"/>
                </a:lnTo>
                <a:lnTo>
                  <a:pt x="1306" y="2405"/>
                </a:lnTo>
                <a:lnTo>
                  <a:pt x="1257" y="2374"/>
                </a:lnTo>
                <a:lnTo>
                  <a:pt x="1207" y="2339"/>
                </a:lnTo>
                <a:lnTo>
                  <a:pt x="1158" y="2300"/>
                </a:lnTo>
                <a:lnTo>
                  <a:pt x="1110" y="2257"/>
                </a:lnTo>
                <a:lnTo>
                  <a:pt x="1342" y="2667"/>
                </a:lnTo>
                <a:lnTo>
                  <a:pt x="1549" y="2512"/>
                </a:lnTo>
                <a:lnTo>
                  <a:pt x="1549" y="2512"/>
                </a:lnTo>
                <a:lnTo>
                  <a:pt x="1554" y="2509"/>
                </a:lnTo>
                <a:lnTo>
                  <a:pt x="1555" y="2508"/>
                </a:lnTo>
                <a:lnTo>
                  <a:pt x="1557" y="2507"/>
                </a:lnTo>
                <a:lnTo>
                  <a:pt x="1560" y="2506"/>
                </a:lnTo>
                <a:lnTo>
                  <a:pt x="1561" y="2505"/>
                </a:lnTo>
                <a:lnTo>
                  <a:pt x="1564" y="2504"/>
                </a:lnTo>
                <a:lnTo>
                  <a:pt x="1575" y="2500"/>
                </a:lnTo>
                <a:lnTo>
                  <a:pt x="1586" y="2499"/>
                </a:lnTo>
                <a:lnTo>
                  <a:pt x="1587" y="2499"/>
                </a:lnTo>
                <a:lnTo>
                  <a:pt x="1591" y="2499"/>
                </a:lnTo>
                <a:lnTo>
                  <a:pt x="1604" y="2500"/>
                </a:lnTo>
                <a:lnTo>
                  <a:pt x="1618" y="2504"/>
                </a:lnTo>
                <a:lnTo>
                  <a:pt x="1620" y="2505"/>
                </a:lnTo>
                <a:lnTo>
                  <a:pt x="1622" y="2506"/>
                </a:lnTo>
                <a:lnTo>
                  <a:pt x="1626" y="2508"/>
                </a:lnTo>
                <a:lnTo>
                  <a:pt x="1627" y="2509"/>
                </a:lnTo>
                <a:lnTo>
                  <a:pt x="1632" y="2512"/>
                </a:lnTo>
                <a:lnTo>
                  <a:pt x="1632" y="2512"/>
                </a:lnTo>
                <a:lnTo>
                  <a:pt x="1839" y="2667"/>
                </a:lnTo>
                <a:lnTo>
                  <a:pt x="2080" y="2239"/>
                </a:lnTo>
                <a:close/>
                <a:moveTo>
                  <a:pt x="849" y="1192"/>
                </a:moveTo>
                <a:lnTo>
                  <a:pt x="840" y="1254"/>
                </a:lnTo>
                <a:lnTo>
                  <a:pt x="834" y="1317"/>
                </a:lnTo>
                <a:lnTo>
                  <a:pt x="832" y="1383"/>
                </a:lnTo>
                <a:lnTo>
                  <a:pt x="835" y="1452"/>
                </a:lnTo>
                <a:lnTo>
                  <a:pt x="844" y="1522"/>
                </a:lnTo>
                <a:lnTo>
                  <a:pt x="859" y="1592"/>
                </a:lnTo>
                <a:lnTo>
                  <a:pt x="880" y="1663"/>
                </a:lnTo>
                <a:lnTo>
                  <a:pt x="906" y="1733"/>
                </a:lnTo>
                <a:lnTo>
                  <a:pt x="938" y="1802"/>
                </a:lnTo>
                <a:lnTo>
                  <a:pt x="975" y="1871"/>
                </a:lnTo>
                <a:lnTo>
                  <a:pt x="1017" y="1937"/>
                </a:lnTo>
                <a:lnTo>
                  <a:pt x="1064" y="2003"/>
                </a:lnTo>
                <a:lnTo>
                  <a:pt x="1116" y="2066"/>
                </a:lnTo>
                <a:lnTo>
                  <a:pt x="1165" y="2118"/>
                </a:lnTo>
                <a:lnTo>
                  <a:pt x="1215" y="2167"/>
                </a:lnTo>
                <a:lnTo>
                  <a:pt x="1268" y="2211"/>
                </a:lnTo>
                <a:lnTo>
                  <a:pt x="1320" y="2250"/>
                </a:lnTo>
                <a:lnTo>
                  <a:pt x="1373" y="2284"/>
                </a:lnTo>
                <a:lnTo>
                  <a:pt x="1412" y="2307"/>
                </a:lnTo>
                <a:lnTo>
                  <a:pt x="1451" y="2325"/>
                </a:lnTo>
                <a:lnTo>
                  <a:pt x="1488" y="2339"/>
                </a:lnTo>
                <a:lnTo>
                  <a:pt x="1522" y="2350"/>
                </a:lnTo>
                <a:lnTo>
                  <a:pt x="1555" y="2356"/>
                </a:lnTo>
                <a:lnTo>
                  <a:pt x="1585" y="2358"/>
                </a:lnTo>
                <a:lnTo>
                  <a:pt x="1616" y="2356"/>
                </a:lnTo>
                <a:lnTo>
                  <a:pt x="1648" y="2350"/>
                </a:lnTo>
                <a:lnTo>
                  <a:pt x="1683" y="2339"/>
                </a:lnTo>
                <a:lnTo>
                  <a:pt x="1720" y="2325"/>
                </a:lnTo>
                <a:lnTo>
                  <a:pt x="1759" y="2307"/>
                </a:lnTo>
                <a:lnTo>
                  <a:pt x="1798" y="2284"/>
                </a:lnTo>
                <a:lnTo>
                  <a:pt x="1851" y="2250"/>
                </a:lnTo>
                <a:lnTo>
                  <a:pt x="1903" y="2211"/>
                </a:lnTo>
                <a:lnTo>
                  <a:pt x="1956" y="2167"/>
                </a:lnTo>
                <a:lnTo>
                  <a:pt x="2006" y="2118"/>
                </a:lnTo>
                <a:lnTo>
                  <a:pt x="2054" y="2066"/>
                </a:lnTo>
                <a:lnTo>
                  <a:pt x="2107" y="2003"/>
                </a:lnTo>
                <a:lnTo>
                  <a:pt x="2154" y="1937"/>
                </a:lnTo>
                <a:lnTo>
                  <a:pt x="2196" y="1871"/>
                </a:lnTo>
                <a:lnTo>
                  <a:pt x="2232" y="1802"/>
                </a:lnTo>
                <a:lnTo>
                  <a:pt x="2265" y="1733"/>
                </a:lnTo>
                <a:lnTo>
                  <a:pt x="2291" y="1663"/>
                </a:lnTo>
                <a:lnTo>
                  <a:pt x="2312" y="1592"/>
                </a:lnTo>
                <a:lnTo>
                  <a:pt x="2327" y="1522"/>
                </a:lnTo>
                <a:lnTo>
                  <a:pt x="2336" y="1452"/>
                </a:lnTo>
                <a:lnTo>
                  <a:pt x="2339" y="1383"/>
                </a:lnTo>
                <a:lnTo>
                  <a:pt x="2337" y="1320"/>
                </a:lnTo>
                <a:lnTo>
                  <a:pt x="2332" y="1259"/>
                </a:lnTo>
                <a:lnTo>
                  <a:pt x="2323" y="1199"/>
                </a:lnTo>
                <a:lnTo>
                  <a:pt x="2185" y="1302"/>
                </a:lnTo>
                <a:lnTo>
                  <a:pt x="2173" y="1309"/>
                </a:lnTo>
                <a:lnTo>
                  <a:pt x="2159" y="1314"/>
                </a:lnTo>
                <a:lnTo>
                  <a:pt x="2144" y="1316"/>
                </a:lnTo>
                <a:lnTo>
                  <a:pt x="1037" y="1316"/>
                </a:lnTo>
                <a:lnTo>
                  <a:pt x="1022" y="1314"/>
                </a:lnTo>
                <a:lnTo>
                  <a:pt x="1009" y="1309"/>
                </a:lnTo>
                <a:lnTo>
                  <a:pt x="996" y="1302"/>
                </a:lnTo>
                <a:lnTo>
                  <a:pt x="849" y="1192"/>
                </a:lnTo>
                <a:close/>
                <a:moveTo>
                  <a:pt x="968" y="1108"/>
                </a:moveTo>
                <a:lnTo>
                  <a:pt x="1060" y="1177"/>
                </a:lnTo>
                <a:lnTo>
                  <a:pt x="2121" y="1177"/>
                </a:lnTo>
                <a:lnTo>
                  <a:pt x="2213" y="1108"/>
                </a:lnTo>
                <a:lnTo>
                  <a:pt x="968" y="1108"/>
                </a:lnTo>
                <a:close/>
                <a:moveTo>
                  <a:pt x="1585" y="746"/>
                </a:moveTo>
                <a:lnTo>
                  <a:pt x="1512" y="748"/>
                </a:lnTo>
                <a:lnTo>
                  <a:pt x="1445" y="751"/>
                </a:lnTo>
                <a:lnTo>
                  <a:pt x="1381" y="757"/>
                </a:lnTo>
                <a:lnTo>
                  <a:pt x="1322" y="765"/>
                </a:lnTo>
                <a:lnTo>
                  <a:pt x="1268" y="775"/>
                </a:lnTo>
                <a:lnTo>
                  <a:pt x="1217" y="786"/>
                </a:lnTo>
                <a:lnTo>
                  <a:pt x="1171" y="798"/>
                </a:lnTo>
                <a:lnTo>
                  <a:pt x="1130" y="812"/>
                </a:lnTo>
                <a:lnTo>
                  <a:pt x="1091" y="826"/>
                </a:lnTo>
                <a:lnTo>
                  <a:pt x="1056" y="841"/>
                </a:lnTo>
                <a:lnTo>
                  <a:pt x="1024" y="857"/>
                </a:lnTo>
                <a:lnTo>
                  <a:pt x="997" y="874"/>
                </a:lnTo>
                <a:lnTo>
                  <a:pt x="972" y="889"/>
                </a:lnTo>
                <a:lnTo>
                  <a:pt x="950" y="905"/>
                </a:lnTo>
                <a:lnTo>
                  <a:pt x="922" y="927"/>
                </a:lnTo>
                <a:lnTo>
                  <a:pt x="898" y="949"/>
                </a:lnTo>
                <a:lnTo>
                  <a:pt x="879" y="970"/>
                </a:lnTo>
                <a:lnTo>
                  <a:pt x="2299" y="970"/>
                </a:lnTo>
                <a:lnTo>
                  <a:pt x="2279" y="949"/>
                </a:lnTo>
                <a:lnTo>
                  <a:pt x="2255" y="928"/>
                </a:lnTo>
                <a:lnTo>
                  <a:pt x="2227" y="906"/>
                </a:lnTo>
                <a:lnTo>
                  <a:pt x="2204" y="890"/>
                </a:lnTo>
                <a:lnTo>
                  <a:pt x="2179" y="874"/>
                </a:lnTo>
                <a:lnTo>
                  <a:pt x="2151" y="857"/>
                </a:lnTo>
                <a:lnTo>
                  <a:pt x="2119" y="842"/>
                </a:lnTo>
                <a:lnTo>
                  <a:pt x="2083" y="826"/>
                </a:lnTo>
                <a:lnTo>
                  <a:pt x="2044" y="812"/>
                </a:lnTo>
                <a:lnTo>
                  <a:pt x="2002" y="798"/>
                </a:lnTo>
                <a:lnTo>
                  <a:pt x="1955" y="786"/>
                </a:lnTo>
                <a:lnTo>
                  <a:pt x="1904" y="775"/>
                </a:lnTo>
                <a:lnTo>
                  <a:pt x="1849" y="765"/>
                </a:lnTo>
                <a:lnTo>
                  <a:pt x="1791" y="757"/>
                </a:lnTo>
                <a:lnTo>
                  <a:pt x="1726" y="751"/>
                </a:lnTo>
                <a:lnTo>
                  <a:pt x="1658" y="748"/>
                </a:lnTo>
                <a:lnTo>
                  <a:pt x="1585" y="746"/>
                </a:lnTo>
                <a:close/>
                <a:moveTo>
                  <a:pt x="1591" y="347"/>
                </a:moveTo>
                <a:lnTo>
                  <a:pt x="1572" y="350"/>
                </a:lnTo>
                <a:lnTo>
                  <a:pt x="1555" y="357"/>
                </a:lnTo>
                <a:lnTo>
                  <a:pt x="1541" y="367"/>
                </a:lnTo>
                <a:lnTo>
                  <a:pt x="1531" y="381"/>
                </a:lnTo>
                <a:lnTo>
                  <a:pt x="1524" y="399"/>
                </a:lnTo>
                <a:lnTo>
                  <a:pt x="1521" y="417"/>
                </a:lnTo>
                <a:lnTo>
                  <a:pt x="1524" y="435"/>
                </a:lnTo>
                <a:lnTo>
                  <a:pt x="1531" y="452"/>
                </a:lnTo>
                <a:lnTo>
                  <a:pt x="1541" y="465"/>
                </a:lnTo>
                <a:lnTo>
                  <a:pt x="1555" y="476"/>
                </a:lnTo>
                <a:lnTo>
                  <a:pt x="1572" y="483"/>
                </a:lnTo>
                <a:lnTo>
                  <a:pt x="1591" y="486"/>
                </a:lnTo>
                <a:lnTo>
                  <a:pt x="1609" y="483"/>
                </a:lnTo>
                <a:lnTo>
                  <a:pt x="1626" y="476"/>
                </a:lnTo>
                <a:lnTo>
                  <a:pt x="1640" y="465"/>
                </a:lnTo>
                <a:lnTo>
                  <a:pt x="1650" y="452"/>
                </a:lnTo>
                <a:lnTo>
                  <a:pt x="1657" y="435"/>
                </a:lnTo>
                <a:lnTo>
                  <a:pt x="1660" y="417"/>
                </a:lnTo>
                <a:lnTo>
                  <a:pt x="1657" y="399"/>
                </a:lnTo>
                <a:lnTo>
                  <a:pt x="1650" y="381"/>
                </a:lnTo>
                <a:lnTo>
                  <a:pt x="1640" y="367"/>
                </a:lnTo>
                <a:lnTo>
                  <a:pt x="1626" y="357"/>
                </a:lnTo>
                <a:lnTo>
                  <a:pt x="1609" y="350"/>
                </a:lnTo>
                <a:lnTo>
                  <a:pt x="1591" y="347"/>
                </a:lnTo>
                <a:close/>
                <a:moveTo>
                  <a:pt x="1585" y="139"/>
                </a:moveTo>
                <a:lnTo>
                  <a:pt x="1515" y="141"/>
                </a:lnTo>
                <a:lnTo>
                  <a:pt x="1446" y="147"/>
                </a:lnTo>
                <a:lnTo>
                  <a:pt x="1376" y="158"/>
                </a:lnTo>
                <a:lnTo>
                  <a:pt x="1308" y="173"/>
                </a:lnTo>
                <a:lnTo>
                  <a:pt x="1241" y="191"/>
                </a:lnTo>
                <a:lnTo>
                  <a:pt x="1175" y="213"/>
                </a:lnTo>
                <a:lnTo>
                  <a:pt x="1112" y="241"/>
                </a:lnTo>
                <a:lnTo>
                  <a:pt x="1051" y="270"/>
                </a:lnTo>
                <a:lnTo>
                  <a:pt x="993" y="303"/>
                </a:lnTo>
                <a:lnTo>
                  <a:pt x="938" y="340"/>
                </a:lnTo>
                <a:lnTo>
                  <a:pt x="891" y="375"/>
                </a:lnTo>
                <a:lnTo>
                  <a:pt x="849" y="413"/>
                </a:lnTo>
                <a:lnTo>
                  <a:pt x="811" y="450"/>
                </a:lnTo>
                <a:lnTo>
                  <a:pt x="778" y="489"/>
                </a:lnTo>
                <a:lnTo>
                  <a:pt x="749" y="528"/>
                </a:lnTo>
                <a:lnTo>
                  <a:pt x="725" y="569"/>
                </a:lnTo>
                <a:lnTo>
                  <a:pt x="706" y="609"/>
                </a:lnTo>
                <a:lnTo>
                  <a:pt x="692" y="648"/>
                </a:lnTo>
                <a:lnTo>
                  <a:pt x="684" y="687"/>
                </a:lnTo>
                <a:lnTo>
                  <a:pt x="681" y="726"/>
                </a:lnTo>
                <a:lnTo>
                  <a:pt x="684" y="759"/>
                </a:lnTo>
                <a:lnTo>
                  <a:pt x="691" y="790"/>
                </a:lnTo>
                <a:lnTo>
                  <a:pt x="703" y="820"/>
                </a:lnTo>
                <a:lnTo>
                  <a:pt x="718" y="848"/>
                </a:lnTo>
                <a:lnTo>
                  <a:pt x="736" y="876"/>
                </a:lnTo>
                <a:lnTo>
                  <a:pt x="758" y="901"/>
                </a:lnTo>
                <a:lnTo>
                  <a:pt x="774" y="881"/>
                </a:lnTo>
                <a:lnTo>
                  <a:pt x="792" y="860"/>
                </a:lnTo>
                <a:lnTo>
                  <a:pt x="813" y="839"/>
                </a:lnTo>
                <a:lnTo>
                  <a:pt x="836" y="819"/>
                </a:lnTo>
                <a:lnTo>
                  <a:pt x="862" y="798"/>
                </a:lnTo>
                <a:lnTo>
                  <a:pt x="890" y="777"/>
                </a:lnTo>
                <a:lnTo>
                  <a:pt x="923" y="756"/>
                </a:lnTo>
                <a:lnTo>
                  <a:pt x="958" y="736"/>
                </a:lnTo>
                <a:lnTo>
                  <a:pt x="996" y="717"/>
                </a:lnTo>
                <a:lnTo>
                  <a:pt x="1038" y="698"/>
                </a:lnTo>
                <a:lnTo>
                  <a:pt x="1083" y="681"/>
                </a:lnTo>
                <a:lnTo>
                  <a:pt x="1132" y="665"/>
                </a:lnTo>
                <a:lnTo>
                  <a:pt x="1185" y="651"/>
                </a:lnTo>
                <a:lnTo>
                  <a:pt x="1242" y="638"/>
                </a:lnTo>
                <a:lnTo>
                  <a:pt x="1303" y="628"/>
                </a:lnTo>
                <a:lnTo>
                  <a:pt x="1368" y="619"/>
                </a:lnTo>
                <a:lnTo>
                  <a:pt x="1439" y="613"/>
                </a:lnTo>
                <a:lnTo>
                  <a:pt x="1513" y="609"/>
                </a:lnTo>
                <a:lnTo>
                  <a:pt x="1486" y="596"/>
                </a:lnTo>
                <a:lnTo>
                  <a:pt x="1461" y="578"/>
                </a:lnTo>
                <a:lnTo>
                  <a:pt x="1439" y="558"/>
                </a:lnTo>
                <a:lnTo>
                  <a:pt x="1419" y="533"/>
                </a:lnTo>
                <a:lnTo>
                  <a:pt x="1404" y="507"/>
                </a:lnTo>
                <a:lnTo>
                  <a:pt x="1392" y="479"/>
                </a:lnTo>
                <a:lnTo>
                  <a:pt x="1385" y="449"/>
                </a:lnTo>
                <a:lnTo>
                  <a:pt x="1383" y="417"/>
                </a:lnTo>
                <a:lnTo>
                  <a:pt x="1386" y="382"/>
                </a:lnTo>
                <a:lnTo>
                  <a:pt x="1393" y="351"/>
                </a:lnTo>
                <a:lnTo>
                  <a:pt x="1406" y="321"/>
                </a:lnTo>
                <a:lnTo>
                  <a:pt x="1424" y="294"/>
                </a:lnTo>
                <a:lnTo>
                  <a:pt x="1444" y="270"/>
                </a:lnTo>
                <a:lnTo>
                  <a:pt x="1468" y="249"/>
                </a:lnTo>
                <a:lnTo>
                  <a:pt x="1495" y="232"/>
                </a:lnTo>
                <a:lnTo>
                  <a:pt x="1525" y="219"/>
                </a:lnTo>
                <a:lnTo>
                  <a:pt x="1557" y="211"/>
                </a:lnTo>
                <a:lnTo>
                  <a:pt x="1591" y="209"/>
                </a:lnTo>
                <a:lnTo>
                  <a:pt x="1625" y="211"/>
                </a:lnTo>
                <a:lnTo>
                  <a:pt x="1656" y="219"/>
                </a:lnTo>
                <a:lnTo>
                  <a:pt x="1686" y="232"/>
                </a:lnTo>
                <a:lnTo>
                  <a:pt x="1713" y="249"/>
                </a:lnTo>
                <a:lnTo>
                  <a:pt x="1737" y="270"/>
                </a:lnTo>
                <a:lnTo>
                  <a:pt x="1758" y="294"/>
                </a:lnTo>
                <a:lnTo>
                  <a:pt x="1775" y="321"/>
                </a:lnTo>
                <a:lnTo>
                  <a:pt x="1788" y="351"/>
                </a:lnTo>
                <a:lnTo>
                  <a:pt x="1796" y="382"/>
                </a:lnTo>
                <a:lnTo>
                  <a:pt x="1798" y="417"/>
                </a:lnTo>
                <a:lnTo>
                  <a:pt x="1796" y="449"/>
                </a:lnTo>
                <a:lnTo>
                  <a:pt x="1789" y="479"/>
                </a:lnTo>
                <a:lnTo>
                  <a:pt x="1777" y="508"/>
                </a:lnTo>
                <a:lnTo>
                  <a:pt x="1762" y="534"/>
                </a:lnTo>
                <a:lnTo>
                  <a:pt x="1742" y="558"/>
                </a:lnTo>
                <a:lnTo>
                  <a:pt x="1720" y="579"/>
                </a:lnTo>
                <a:lnTo>
                  <a:pt x="1695" y="596"/>
                </a:lnTo>
                <a:lnTo>
                  <a:pt x="1667" y="610"/>
                </a:lnTo>
                <a:lnTo>
                  <a:pt x="1744" y="614"/>
                </a:lnTo>
                <a:lnTo>
                  <a:pt x="1816" y="621"/>
                </a:lnTo>
                <a:lnTo>
                  <a:pt x="1883" y="630"/>
                </a:lnTo>
                <a:lnTo>
                  <a:pt x="1946" y="642"/>
                </a:lnTo>
                <a:lnTo>
                  <a:pt x="2004" y="655"/>
                </a:lnTo>
                <a:lnTo>
                  <a:pt x="2058" y="671"/>
                </a:lnTo>
                <a:lnTo>
                  <a:pt x="2109" y="688"/>
                </a:lnTo>
                <a:lnTo>
                  <a:pt x="2154" y="706"/>
                </a:lnTo>
                <a:lnTo>
                  <a:pt x="2196" y="726"/>
                </a:lnTo>
                <a:lnTo>
                  <a:pt x="2235" y="747"/>
                </a:lnTo>
                <a:lnTo>
                  <a:pt x="2271" y="768"/>
                </a:lnTo>
                <a:lnTo>
                  <a:pt x="2302" y="789"/>
                </a:lnTo>
                <a:lnTo>
                  <a:pt x="2331" y="811"/>
                </a:lnTo>
                <a:lnTo>
                  <a:pt x="2356" y="832"/>
                </a:lnTo>
                <a:lnTo>
                  <a:pt x="2379" y="854"/>
                </a:lnTo>
                <a:lnTo>
                  <a:pt x="2399" y="876"/>
                </a:lnTo>
                <a:lnTo>
                  <a:pt x="2417" y="897"/>
                </a:lnTo>
                <a:lnTo>
                  <a:pt x="2438" y="872"/>
                </a:lnTo>
                <a:lnTo>
                  <a:pt x="2455" y="845"/>
                </a:lnTo>
                <a:lnTo>
                  <a:pt x="2469" y="818"/>
                </a:lnTo>
                <a:lnTo>
                  <a:pt x="2480" y="789"/>
                </a:lnTo>
                <a:lnTo>
                  <a:pt x="2487" y="758"/>
                </a:lnTo>
                <a:lnTo>
                  <a:pt x="2490" y="726"/>
                </a:lnTo>
                <a:lnTo>
                  <a:pt x="2487" y="687"/>
                </a:lnTo>
                <a:lnTo>
                  <a:pt x="2479" y="648"/>
                </a:lnTo>
                <a:lnTo>
                  <a:pt x="2465" y="609"/>
                </a:lnTo>
                <a:lnTo>
                  <a:pt x="2446" y="569"/>
                </a:lnTo>
                <a:lnTo>
                  <a:pt x="2421" y="528"/>
                </a:lnTo>
                <a:lnTo>
                  <a:pt x="2393" y="489"/>
                </a:lnTo>
                <a:lnTo>
                  <a:pt x="2359" y="450"/>
                </a:lnTo>
                <a:lnTo>
                  <a:pt x="2322" y="413"/>
                </a:lnTo>
                <a:lnTo>
                  <a:pt x="2280" y="375"/>
                </a:lnTo>
                <a:lnTo>
                  <a:pt x="2233" y="340"/>
                </a:lnTo>
                <a:lnTo>
                  <a:pt x="2178" y="303"/>
                </a:lnTo>
                <a:lnTo>
                  <a:pt x="2120" y="270"/>
                </a:lnTo>
                <a:lnTo>
                  <a:pt x="2058" y="241"/>
                </a:lnTo>
                <a:lnTo>
                  <a:pt x="1995" y="213"/>
                </a:lnTo>
                <a:lnTo>
                  <a:pt x="1930" y="191"/>
                </a:lnTo>
                <a:lnTo>
                  <a:pt x="1863" y="173"/>
                </a:lnTo>
                <a:lnTo>
                  <a:pt x="1795" y="158"/>
                </a:lnTo>
                <a:lnTo>
                  <a:pt x="1725" y="147"/>
                </a:lnTo>
                <a:lnTo>
                  <a:pt x="1655" y="141"/>
                </a:lnTo>
                <a:lnTo>
                  <a:pt x="1585" y="139"/>
                </a:lnTo>
                <a:close/>
                <a:moveTo>
                  <a:pt x="1585" y="0"/>
                </a:moveTo>
                <a:lnTo>
                  <a:pt x="1665" y="3"/>
                </a:lnTo>
                <a:lnTo>
                  <a:pt x="1743" y="10"/>
                </a:lnTo>
                <a:lnTo>
                  <a:pt x="1821" y="21"/>
                </a:lnTo>
                <a:lnTo>
                  <a:pt x="1897" y="38"/>
                </a:lnTo>
                <a:lnTo>
                  <a:pt x="1973" y="59"/>
                </a:lnTo>
                <a:lnTo>
                  <a:pt x="2045" y="85"/>
                </a:lnTo>
                <a:lnTo>
                  <a:pt x="2117" y="114"/>
                </a:lnTo>
                <a:lnTo>
                  <a:pt x="2185" y="148"/>
                </a:lnTo>
                <a:lnTo>
                  <a:pt x="2251" y="185"/>
                </a:lnTo>
                <a:lnTo>
                  <a:pt x="2314" y="227"/>
                </a:lnTo>
                <a:lnTo>
                  <a:pt x="2368" y="270"/>
                </a:lnTo>
                <a:lnTo>
                  <a:pt x="2418" y="314"/>
                </a:lnTo>
                <a:lnTo>
                  <a:pt x="2465" y="360"/>
                </a:lnTo>
                <a:lnTo>
                  <a:pt x="2505" y="409"/>
                </a:lnTo>
                <a:lnTo>
                  <a:pt x="2540" y="458"/>
                </a:lnTo>
                <a:lnTo>
                  <a:pt x="2566" y="502"/>
                </a:lnTo>
                <a:lnTo>
                  <a:pt x="2588" y="546"/>
                </a:lnTo>
                <a:lnTo>
                  <a:pt x="2606" y="592"/>
                </a:lnTo>
                <a:lnTo>
                  <a:pt x="2618" y="637"/>
                </a:lnTo>
                <a:lnTo>
                  <a:pt x="2626" y="681"/>
                </a:lnTo>
                <a:lnTo>
                  <a:pt x="2628" y="726"/>
                </a:lnTo>
                <a:lnTo>
                  <a:pt x="2625" y="771"/>
                </a:lnTo>
                <a:lnTo>
                  <a:pt x="2617" y="816"/>
                </a:lnTo>
                <a:lnTo>
                  <a:pt x="2602" y="859"/>
                </a:lnTo>
                <a:lnTo>
                  <a:pt x="2581" y="902"/>
                </a:lnTo>
                <a:lnTo>
                  <a:pt x="2555" y="944"/>
                </a:lnTo>
                <a:lnTo>
                  <a:pt x="2524" y="983"/>
                </a:lnTo>
                <a:lnTo>
                  <a:pt x="2488" y="1022"/>
                </a:lnTo>
                <a:lnTo>
                  <a:pt x="2490" y="1039"/>
                </a:lnTo>
                <a:lnTo>
                  <a:pt x="2488" y="1055"/>
                </a:lnTo>
                <a:lnTo>
                  <a:pt x="2483" y="1070"/>
                </a:lnTo>
                <a:lnTo>
                  <a:pt x="2474" y="1083"/>
                </a:lnTo>
                <a:lnTo>
                  <a:pt x="2462" y="1095"/>
                </a:lnTo>
                <a:lnTo>
                  <a:pt x="2445" y="1108"/>
                </a:lnTo>
                <a:lnTo>
                  <a:pt x="2459" y="1173"/>
                </a:lnTo>
                <a:lnTo>
                  <a:pt x="2469" y="1241"/>
                </a:lnTo>
                <a:lnTo>
                  <a:pt x="2475" y="1310"/>
                </a:lnTo>
                <a:lnTo>
                  <a:pt x="2477" y="1383"/>
                </a:lnTo>
                <a:lnTo>
                  <a:pt x="2474" y="1458"/>
                </a:lnTo>
                <a:lnTo>
                  <a:pt x="2465" y="1532"/>
                </a:lnTo>
                <a:lnTo>
                  <a:pt x="2451" y="1605"/>
                </a:lnTo>
                <a:lnTo>
                  <a:pt x="2432" y="1678"/>
                </a:lnTo>
                <a:lnTo>
                  <a:pt x="2407" y="1748"/>
                </a:lnTo>
                <a:lnTo>
                  <a:pt x="2379" y="1816"/>
                </a:lnTo>
                <a:lnTo>
                  <a:pt x="2346" y="1884"/>
                </a:lnTo>
                <a:lnTo>
                  <a:pt x="2310" y="1948"/>
                </a:lnTo>
                <a:lnTo>
                  <a:pt x="2271" y="2011"/>
                </a:lnTo>
                <a:lnTo>
                  <a:pt x="2228" y="2070"/>
                </a:lnTo>
                <a:lnTo>
                  <a:pt x="2230" y="2239"/>
                </a:lnTo>
                <a:lnTo>
                  <a:pt x="2460" y="2467"/>
                </a:lnTo>
                <a:lnTo>
                  <a:pt x="2500" y="2485"/>
                </a:lnTo>
                <a:lnTo>
                  <a:pt x="2543" y="2503"/>
                </a:lnTo>
                <a:lnTo>
                  <a:pt x="2591" y="2522"/>
                </a:lnTo>
                <a:lnTo>
                  <a:pt x="2615" y="2531"/>
                </a:lnTo>
                <a:lnTo>
                  <a:pt x="2637" y="2541"/>
                </a:lnTo>
                <a:lnTo>
                  <a:pt x="2659" y="2551"/>
                </a:lnTo>
                <a:lnTo>
                  <a:pt x="2683" y="2563"/>
                </a:lnTo>
                <a:lnTo>
                  <a:pt x="2709" y="2575"/>
                </a:lnTo>
                <a:lnTo>
                  <a:pt x="2737" y="2587"/>
                </a:lnTo>
                <a:lnTo>
                  <a:pt x="2771" y="2600"/>
                </a:lnTo>
                <a:lnTo>
                  <a:pt x="2808" y="2614"/>
                </a:lnTo>
                <a:lnTo>
                  <a:pt x="2849" y="2628"/>
                </a:lnTo>
                <a:lnTo>
                  <a:pt x="2897" y="2641"/>
                </a:lnTo>
                <a:lnTo>
                  <a:pt x="2909" y="2645"/>
                </a:lnTo>
                <a:lnTo>
                  <a:pt x="2951" y="2661"/>
                </a:lnTo>
                <a:lnTo>
                  <a:pt x="2989" y="2681"/>
                </a:lnTo>
                <a:lnTo>
                  <a:pt x="3025" y="2706"/>
                </a:lnTo>
                <a:lnTo>
                  <a:pt x="3057" y="2734"/>
                </a:lnTo>
                <a:lnTo>
                  <a:pt x="3085" y="2765"/>
                </a:lnTo>
                <a:lnTo>
                  <a:pt x="3111" y="2800"/>
                </a:lnTo>
                <a:lnTo>
                  <a:pt x="3132" y="2837"/>
                </a:lnTo>
                <a:lnTo>
                  <a:pt x="3149" y="2876"/>
                </a:lnTo>
                <a:lnTo>
                  <a:pt x="3161" y="2917"/>
                </a:lnTo>
                <a:lnTo>
                  <a:pt x="3168" y="2961"/>
                </a:lnTo>
                <a:lnTo>
                  <a:pt x="3171" y="3005"/>
                </a:lnTo>
                <a:lnTo>
                  <a:pt x="3171" y="3321"/>
                </a:lnTo>
                <a:lnTo>
                  <a:pt x="0" y="3321"/>
                </a:lnTo>
                <a:lnTo>
                  <a:pt x="0" y="3005"/>
                </a:lnTo>
                <a:lnTo>
                  <a:pt x="2" y="2961"/>
                </a:lnTo>
                <a:lnTo>
                  <a:pt x="10" y="2917"/>
                </a:lnTo>
                <a:lnTo>
                  <a:pt x="22" y="2876"/>
                </a:lnTo>
                <a:lnTo>
                  <a:pt x="39" y="2837"/>
                </a:lnTo>
                <a:lnTo>
                  <a:pt x="60" y="2800"/>
                </a:lnTo>
                <a:lnTo>
                  <a:pt x="85" y="2765"/>
                </a:lnTo>
                <a:lnTo>
                  <a:pt x="114" y="2734"/>
                </a:lnTo>
                <a:lnTo>
                  <a:pt x="146" y="2706"/>
                </a:lnTo>
                <a:lnTo>
                  <a:pt x="181" y="2681"/>
                </a:lnTo>
                <a:lnTo>
                  <a:pt x="220" y="2661"/>
                </a:lnTo>
                <a:lnTo>
                  <a:pt x="262" y="2645"/>
                </a:lnTo>
                <a:lnTo>
                  <a:pt x="273" y="2641"/>
                </a:lnTo>
                <a:lnTo>
                  <a:pt x="321" y="2628"/>
                </a:lnTo>
                <a:lnTo>
                  <a:pt x="363" y="2614"/>
                </a:lnTo>
                <a:lnTo>
                  <a:pt x="400" y="2600"/>
                </a:lnTo>
                <a:lnTo>
                  <a:pt x="433" y="2587"/>
                </a:lnTo>
                <a:lnTo>
                  <a:pt x="462" y="2575"/>
                </a:lnTo>
                <a:lnTo>
                  <a:pt x="488" y="2563"/>
                </a:lnTo>
                <a:lnTo>
                  <a:pt x="512" y="2551"/>
                </a:lnTo>
                <a:lnTo>
                  <a:pt x="534" y="2541"/>
                </a:lnTo>
                <a:lnTo>
                  <a:pt x="556" y="2531"/>
                </a:lnTo>
                <a:lnTo>
                  <a:pt x="579" y="2522"/>
                </a:lnTo>
                <a:lnTo>
                  <a:pt x="635" y="2500"/>
                </a:lnTo>
                <a:lnTo>
                  <a:pt x="684" y="2479"/>
                </a:lnTo>
                <a:lnTo>
                  <a:pt x="728" y="2459"/>
                </a:lnTo>
                <a:lnTo>
                  <a:pt x="941" y="2248"/>
                </a:lnTo>
                <a:lnTo>
                  <a:pt x="942" y="2070"/>
                </a:lnTo>
                <a:lnTo>
                  <a:pt x="899" y="2011"/>
                </a:lnTo>
                <a:lnTo>
                  <a:pt x="860" y="1948"/>
                </a:lnTo>
                <a:lnTo>
                  <a:pt x="825" y="1884"/>
                </a:lnTo>
                <a:lnTo>
                  <a:pt x="792" y="1816"/>
                </a:lnTo>
                <a:lnTo>
                  <a:pt x="764" y="1748"/>
                </a:lnTo>
                <a:lnTo>
                  <a:pt x="739" y="1678"/>
                </a:lnTo>
                <a:lnTo>
                  <a:pt x="720" y="1605"/>
                </a:lnTo>
                <a:lnTo>
                  <a:pt x="705" y="1533"/>
                </a:lnTo>
                <a:lnTo>
                  <a:pt x="696" y="1458"/>
                </a:lnTo>
                <a:lnTo>
                  <a:pt x="693" y="1383"/>
                </a:lnTo>
                <a:lnTo>
                  <a:pt x="696" y="1309"/>
                </a:lnTo>
                <a:lnTo>
                  <a:pt x="702" y="1237"/>
                </a:lnTo>
                <a:lnTo>
                  <a:pt x="713" y="1167"/>
                </a:lnTo>
                <a:lnTo>
                  <a:pt x="728" y="1101"/>
                </a:lnTo>
                <a:lnTo>
                  <a:pt x="719" y="1095"/>
                </a:lnTo>
                <a:lnTo>
                  <a:pt x="706" y="1082"/>
                </a:lnTo>
                <a:lnTo>
                  <a:pt x="697" y="1066"/>
                </a:lnTo>
                <a:lnTo>
                  <a:pt x="692" y="1049"/>
                </a:lnTo>
                <a:lnTo>
                  <a:pt x="692" y="1031"/>
                </a:lnTo>
                <a:lnTo>
                  <a:pt x="653" y="991"/>
                </a:lnTo>
                <a:lnTo>
                  <a:pt x="620" y="950"/>
                </a:lnTo>
                <a:lnTo>
                  <a:pt x="593" y="908"/>
                </a:lnTo>
                <a:lnTo>
                  <a:pt x="570" y="863"/>
                </a:lnTo>
                <a:lnTo>
                  <a:pt x="555" y="819"/>
                </a:lnTo>
                <a:lnTo>
                  <a:pt x="546" y="773"/>
                </a:lnTo>
                <a:lnTo>
                  <a:pt x="542" y="726"/>
                </a:lnTo>
                <a:lnTo>
                  <a:pt x="545" y="681"/>
                </a:lnTo>
                <a:lnTo>
                  <a:pt x="552" y="637"/>
                </a:lnTo>
                <a:lnTo>
                  <a:pt x="565" y="592"/>
                </a:lnTo>
                <a:lnTo>
                  <a:pt x="582" y="546"/>
                </a:lnTo>
                <a:lnTo>
                  <a:pt x="604" y="502"/>
                </a:lnTo>
                <a:lnTo>
                  <a:pt x="631" y="458"/>
                </a:lnTo>
                <a:lnTo>
                  <a:pt x="666" y="409"/>
                </a:lnTo>
                <a:lnTo>
                  <a:pt x="706" y="360"/>
                </a:lnTo>
                <a:lnTo>
                  <a:pt x="751" y="314"/>
                </a:lnTo>
                <a:lnTo>
                  <a:pt x="802" y="270"/>
                </a:lnTo>
                <a:lnTo>
                  <a:pt x="857" y="227"/>
                </a:lnTo>
                <a:lnTo>
                  <a:pt x="919" y="185"/>
                </a:lnTo>
                <a:lnTo>
                  <a:pt x="986" y="148"/>
                </a:lnTo>
                <a:lnTo>
                  <a:pt x="1054" y="114"/>
                </a:lnTo>
                <a:lnTo>
                  <a:pt x="1126" y="85"/>
                </a:lnTo>
                <a:lnTo>
                  <a:pt x="1198" y="59"/>
                </a:lnTo>
                <a:lnTo>
                  <a:pt x="1274" y="38"/>
                </a:lnTo>
                <a:lnTo>
                  <a:pt x="1350" y="21"/>
                </a:lnTo>
                <a:lnTo>
                  <a:pt x="1428" y="10"/>
                </a:lnTo>
                <a:lnTo>
                  <a:pt x="1506" y="3"/>
                </a:lnTo>
                <a:lnTo>
                  <a:pt x="158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119" name="Google Shape;199;p27"/>
          <p:cNvSpPr/>
          <p:nvPr/>
        </p:nvSpPr>
        <p:spPr>
          <a:xfrm>
            <a:off x="2786501" y="647750"/>
            <a:ext cx="1412821" cy="85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714" dirty="0">
                <a:solidFill>
                  <a:schemeClr val="bg1"/>
                </a:solidFill>
                <a:latin typeface="BwSurco-Regular" panose="00000500000000000000" pitchFamily="50" charset="-52"/>
              </a:rPr>
              <a:t>Военный Учебный Центр</a:t>
            </a:r>
          </a:p>
        </p:txBody>
      </p:sp>
      <p:sp>
        <p:nvSpPr>
          <p:cNvPr id="120" name="Google Shape;199;p27"/>
          <p:cNvSpPr/>
          <p:nvPr/>
        </p:nvSpPr>
        <p:spPr>
          <a:xfrm>
            <a:off x="2014756" y="659656"/>
            <a:ext cx="642919" cy="743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5714" dirty="0">
                <a:solidFill>
                  <a:schemeClr val="bg1"/>
                </a:solidFill>
                <a:latin typeface="BwSurco-Regular" panose="00000500000000000000" pitchFamily="50" charset="-52"/>
              </a:rPr>
              <a:t>1</a:t>
            </a:r>
          </a:p>
        </p:txBody>
      </p:sp>
      <p:sp>
        <p:nvSpPr>
          <p:cNvPr id="121" name="Google Shape;199;p27"/>
          <p:cNvSpPr/>
          <p:nvPr/>
        </p:nvSpPr>
        <p:spPr>
          <a:xfrm>
            <a:off x="2266042" y="1178195"/>
            <a:ext cx="645970" cy="40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в РБ</a:t>
            </a:r>
          </a:p>
        </p:txBody>
      </p:sp>
    </p:spTree>
    <p:extLst>
      <p:ext uri="{BB962C8B-B14F-4D97-AF65-F5344CB8AC3E}">
        <p14:creationId xmlns:p14="http://schemas.microsoft.com/office/powerpoint/2010/main" val="205253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EF2044-39F9-4052-BA35-8C1585B3B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" y="0"/>
            <a:ext cx="12190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2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Скругленный прямоугольник 271"/>
          <p:cNvSpPr/>
          <p:nvPr/>
        </p:nvSpPr>
        <p:spPr>
          <a:xfrm>
            <a:off x="9213097" y="101990"/>
            <a:ext cx="2913443" cy="1476933"/>
          </a:xfrm>
          <a:prstGeom prst="roundRect">
            <a:avLst/>
          </a:prstGeom>
          <a:solidFill>
            <a:srgbClr val="F6E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51539" y="96231"/>
            <a:ext cx="6462180" cy="84466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85270" y="3003423"/>
            <a:ext cx="4196601" cy="50351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32470" y="81025"/>
            <a:ext cx="728569" cy="797416"/>
            <a:chOff x="465458" y="113435"/>
            <a:chExt cx="1019996" cy="111638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D6580E-5422-4A9F-9AE3-7B9AF72C52AC}"/>
                </a:ext>
              </a:extLst>
            </p:cNvPr>
            <p:cNvSpPr txBox="1"/>
            <p:nvPr/>
          </p:nvSpPr>
          <p:spPr>
            <a:xfrm>
              <a:off x="504479" y="680049"/>
              <a:ext cx="941954" cy="366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9" dirty="0">
                  <a:latin typeface="BwSurco-Regular" panose="00000500000000000000" pitchFamily="50" charset="-52"/>
                </a:rPr>
                <a:t>У</a:t>
              </a:r>
              <a:r>
                <a:rPr lang="ru-RU" sz="651" dirty="0">
                  <a:latin typeface="BwSurco-Regular" panose="00000500000000000000" pitchFamily="50" charset="-52"/>
                </a:rPr>
                <a:t> </a:t>
              </a:r>
              <a:r>
                <a:rPr lang="ru-RU" sz="1099" dirty="0">
                  <a:latin typeface="BwSurco-Regular" panose="00000500000000000000" pitchFamily="50" charset="-52"/>
                </a:rPr>
                <a:t>Г</a:t>
              </a:r>
              <a:r>
                <a:rPr lang="ru-RU" sz="326" dirty="0">
                  <a:latin typeface="BwSurco-Regular" panose="00000500000000000000" pitchFamily="50" charset="-52"/>
                </a:rPr>
                <a:t> </a:t>
              </a:r>
              <a:r>
                <a:rPr lang="ru-RU" sz="1099" dirty="0">
                  <a:latin typeface="BwSurco-Regular" panose="00000500000000000000" pitchFamily="50" charset="-52"/>
                </a:rPr>
                <a:t>А</a:t>
              </a:r>
              <a:r>
                <a:rPr lang="ru-RU" sz="326" dirty="0">
                  <a:latin typeface="BwSurco-Regular" panose="00000500000000000000" pitchFamily="50" charset="-52"/>
                </a:rPr>
                <a:t> </a:t>
              </a:r>
              <a:r>
                <a:rPr lang="ru-RU" sz="1099" dirty="0">
                  <a:latin typeface="BwSurco-Regular" panose="00000500000000000000" pitchFamily="50" charset="-52"/>
                </a:rPr>
                <a:t>Т</a:t>
              </a:r>
              <a:r>
                <a:rPr lang="ru-RU" sz="571" dirty="0">
                  <a:latin typeface="BwSurco-Regular" panose="00000500000000000000" pitchFamily="50" charset="-52"/>
                </a:rPr>
                <a:t> </a:t>
              </a:r>
              <a:r>
                <a:rPr lang="ru-RU" sz="1099" dirty="0">
                  <a:latin typeface="BwSurco-Regular" panose="00000500000000000000" pitchFamily="50" charset="-52"/>
                </a:rPr>
                <a:t>У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C7B9DA-8CFA-4F0F-ACD2-EA987A739816}"/>
                </a:ext>
              </a:extLst>
            </p:cNvPr>
            <p:cNvSpPr txBox="1"/>
            <p:nvPr/>
          </p:nvSpPr>
          <p:spPr>
            <a:xfrm>
              <a:off x="465458" y="916348"/>
              <a:ext cx="1019996" cy="31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5" dirty="0">
                  <a:latin typeface="BwSurco-Regular" panose="00000500000000000000" pitchFamily="50" charset="-52"/>
                </a:rPr>
                <a:t>Уфимский государственный авиационный технический университет</a:t>
              </a:r>
            </a:p>
          </p:txBody>
        </p:sp>
        <p:pic>
          <p:nvPicPr>
            <p:cNvPr id="35" name="Picture 5" descr="D:\Ярлыки\3D\Done\УГАТУ\Новая папка\power point\4\logo.png">
              <a:extLst>
                <a:ext uri="{FF2B5EF4-FFF2-40B4-BE49-F238E27FC236}">
                  <a16:creationId xmlns:a16="http://schemas.microsoft.com/office/drawing/2014/main" id="{261FE080-1AAE-4663-9909-7501EF4D92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5181" y="113435"/>
              <a:ext cx="680551" cy="548421"/>
            </a:xfrm>
            <a:prstGeom prst="rect">
              <a:avLst/>
            </a:prstGeom>
            <a:noFill/>
          </p:spPr>
        </p:pic>
      </p:grpSp>
      <p:pic>
        <p:nvPicPr>
          <p:cNvPr id="11" name="Picture 4" descr="D:\Ярлыки\3D\Done\УГАТУ\Новая папка\power point\3\patter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50500" y="5829314"/>
            <a:ext cx="858159" cy="1028686"/>
          </a:xfrm>
          <a:prstGeom prst="rect">
            <a:avLst/>
          </a:prstGeom>
          <a:noFill/>
        </p:spPr>
      </p:pic>
      <p:sp>
        <p:nvSpPr>
          <p:cNvPr id="292" name="Google Shape;208;p27"/>
          <p:cNvSpPr txBox="1"/>
          <p:nvPr/>
        </p:nvSpPr>
        <p:spPr>
          <a:xfrm>
            <a:off x="9088879" y="190586"/>
            <a:ext cx="3248562" cy="1410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pPr algn="ctr"/>
            <a:r>
              <a:rPr lang="ru-RU" sz="2800" b="1" dirty="0">
                <a:solidFill>
                  <a:srgbClr val="343AFE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Факультеты </a:t>
            </a:r>
            <a:br>
              <a:rPr lang="en-US" sz="2800" b="1" dirty="0">
                <a:solidFill>
                  <a:srgbClr val="343AFE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</a:br>
            <a:r>
              <a:rPr lang="ru-RU" sz="2800" b="1" dirty="0">
                <a:solidFill>
                  <a:srgbClr val="343AFE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и институты </a:t>
            </a:r>
            <a:br>
              <a:rPr lang="en-US" sz="2800" b="1" dirty="0">
                <a:solidFill>
                  <a:srgbClr val="343AFE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</a:br>
            <a:r>
              <a:rPr lang="ru-RU" sz="2800" b="1" dirty="0">
                <a:solidFill>
                  <a:srgbClr val="343AFE"/>
                </a:solidFill>
                <a:latin typeface="BwSurco-Regular" panose="00000500000000000000" pitchFamily="50" charset="-52"/>
                <a:ea typeface="Verdana"/>
                <a:cs typeface="Verdana"/>
                <a:sym typeface="Verdana"/>
              </a:rPr>
              <a:t>УГАТУ</a:t>
            </a:r>
            <a:endParaRPr sz="2800" b="1" dirty="0">
              <a:solidFill>
                <a:srgbClr val="343AFE"/>
              </a:solidFill>
              <a:latin typeface="BwSurco-Regular" panose="00000500000000000000" pitchFamily="50" charset="-52"/>
              <a:ea typeface="Verdana"/>
              <a:cs typeface="Verdana"/>
              <a:sym typeface="Verdana"/>
            </a:endParaRPr>
          </a:p>
        </p:txBody>
      </p:sp>
      <p:sp>
        <p:nvSpPr>
          <p:cNvPr id="299" name="Google Shape;205;p27"/>
          <p:cNvSpPr txBox="1"/>
          <p:nvPr/>
        </p:nvSpPr>
        <p:spPr>
          <a:xfrm>
            <a:off x="8515791" y="3003423"/>
            <a:ext cx="3566080" cy="50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b="1" dirty="0">
                <a:solidFill>
                  <a:schemeClr val="bg1"/>
                </a:solidFill>
                <a:latin typeface="BwSurco-Regular" panose="00000500000000000000" pitchFamily="50" charset="-52"/>
              </a:rPr>
              <a:t>Факультет авиационных двигателей, энергетики и транспорта (ФАДЭТ)</a:t>
            </a:r>
            <a:endParaRPr sz="1429" b="1" dirty="0">
              <a:solidFill>
                <a:schemeClr val="bg1"/>
              </a:solidFill>
              <a:latin typeface="BwSurco-Regular" panose="00000500000000000000" pitchFamily="50" charset="-52"/>
            </a:endParaRPr>
          </a:p>
        </p:txBody>
      </p:sp>
      <p:sp>
        <p:nvSpPr>
          <p:cNvPr id="301" name="Freeform 46"/>
          <p:cNvSpPr>
            <a:spLocks noEditPoints="1"/>
          </p:cNvSpPr>
          <p:nvPr/>
        </p:nvSpPr>
        <p:spPr bwMode="auto">
          <a:xfrm>
            <a:off x="7923437" y="3110750"/>
            <a:ext cx="573898" cy="248216"/>
          </a:xfrm>
          <a:custGeom>
            <a:avLst/>
            <a:gdLst>
              <a:gd name="T0" fmla="*/ 2114 w 3630"/>
              <a:gd name="T1" fmla="*/ 882 h 1573"/>
              <a:gd name="T2" fmla="*/ 1814 w 3630"/>
              <a:gd name="T3" fmla="*/ 0 h 1573"/>
              <a:gd name="T4" fmla="*/ 1837 w 3630"/>
              <a:gd name="T5" fmla="*/ 8 h 1573"/>
              <a:gd name="T6" fmla="*/ 1904 w 3630"/>
              <a:gd name="T7" fmla="*/ 441 h 1573"/>
              <a:gd name="T8" fmla="*/ 2066 w 3630"/>
              <a:gd name="T9" fmla="*/ 493 h 1573"/>
              <a:gd name="T10" fmla="*/ 2203 w 3630"/>
              <a:gd name="T11" fmla="*/ 588 h 1573"/>
              <a:gd name="T12" fmla="*/ 2307 w 3630"/>
              <a:gd name="T13" fmla="*/ 718 h 1573"/>
              <a:gd name="T14" fmla="*/ 2368 w 3630"/>
              <a:gd name="T15" fmla="*/ 876 h 1573"/>
              <a:gd name="T16" fmla="*/ 3608 w 3630"/>
              <a:gd name="T17" fmla="*/ 1098 h 1573"/>
              <a:gd name="T18" fmla="*/ 3630 w 3630"/>
              <a:gd name="T19" fmla="*/ 1148 h 1573"/>
              <a:gd name="T20" fmla="*/ 3617 w 3630"/>
              <a:gd name="T21" fmla="*/ 1189 h 1573"/>
              <a:gd name="T22" fmla="*/ 3564 w 3630"/>
              <a:gd name="T23" fmla="*/ 1215 h 1573"/>
              <a:gd name="T24" fmla="*/ 3308 w 3630"/>
              <a:gd name="T25" fmla="*/ 1264 h 1573"/>
              <a:gd name="T26" fmla="*/ 3279 w 3630"/>
              <a:gd name="T27" fmla="*/ 1382 h 1573"/>
              <a:gd name="T28" fmla="*/ 3203 w 3630"/>
              <a:gd name="T29" fmla="*/ 1471 h 1573"/>
              <a:gd name="T30" fmla="*/ 3093 w 3630"/>
              <a:gd name="T31" fmla="*/ 1516 h 1573"/>
              <a:gd name="T32" fmla="*/ 2971 w 3630"/>
              <a:gd name="T33" fmla="*/ 1507 h 1573"/>
              <a:gd name="T34" fmla="*/ 2871 w 3630"/>
              <a:gd name="T35" fmla="*/ 1444 h 1573"/>
              <a:gd name="T36" fmla="*/ 2809 w 3630"/>
              <a:gd name="T37" fmla="*/ 1345 h 1573"/>
              <a:gd name="T38" fmla="*/ 2797 w 3630"/>
              <a:gd name="T39" fmla="*/ 1239 h 1573"/>
              <a:gd name="T40" fmla="*/ 2319 w 3630"/>
              <a:gd name="T41" fmla="*/ 1267 h 1573"/>
              <a:gd name="T42" fmla="*/ 2221 w 3630"/>
              <a:gd name="T43" fmla="*/ 1401 h 1573"/>
              <a:gd name="T44" fmla="*/ 2090 w 3630"/>
              <a:gd name="T45" fmla="*/ 1502 h 1573"/>
              <a:gd name="T46" fmla="*/ 1932 w 3630"/>
              <a:gd name="T47" fmla="*/ 1561 h 1573"/>
              <a:gd name="T48" fmla="*/ 1756 w 3630"/>
              <a:gd name="T49" fmla="*/ 1570 h 1573"/>
              <a:gd name="T50" fmla="*/ 1591 w 3630"/>
              <a:gd name="T51" fmla="*/ 1527 h 1573"/>
              <a:gd name="T52" fmla="*/ 1449 w 3630"/>
              <a:gd name="T53" fmla="*/ 1439 h 1573"/>
              <a:gd name="T54" fmla="*/ 1340 w 3630"/>
              <a:gd name="T55" fmla="*/ 1314 h 1573"/>
              <a:gd name="T56" fmla="*/ 828 w 3630"/>
              <a:gd name="T57" fmla="*/ 1215 h 1573"/>
              <a:gd name="T58" fmla="*/ 831 w 3630"/>
              <a:gd name="T59" fmla="*/ 1306 h 1573"/>
              <a:gd name="T60" fmla="*/ 784 w 3630"/>
              <a:gd name="T61" fmla="*/ 1415 h 1573"/>
              <a:gd name="T62" fmla="*/ 695 w 3630"/>
              <a:gd name="T63" fmla="*/ 1492 h 1573"/>
              <a:gd name="T64" fmla="*/ 578 w 3630"/>
              <a:gd name="T65" fmla="*/ 1521 h 1573"/>
              <a:gd name="T66" fmla="*/ 461 w 3630"/>
              <a:gd name="T67" fmla="*/ 1492 h 1573"/>
              <a:gd name="T68" fmla="*/ 372 w 3630"/>
              <a:gd name="T69" fmla="*/ 1415 h 1573"/>
              <a:gd name="T70" fmla="*/ 326 w 3630"/>
              <a:gd name="T71" fmla="*/ 1306 h 1573"/>
              <a:gd name="T72" fmla="*/ 327 w 3630"/>
              <a:gd name="T73" fmla="*/ 1215 h 1573"/>
              <a:gd name="T74" fmla="*/ 28 w 3630"/>
              <a:gd name="T75" fmla="*/ 1203 h 1573"/>
              <a:gd name="T76" fmla="*/ 0 w 3630"/>
              <a:gd name="T77" fmla="*/ 1149 h 1573"/>
              <a:gd name="T78" fmla="*/ 11 w 3630"/>
              <a:gd name="T79" fmla="*/ 1113 h 1573"/>
              <a:gd name="T80" fmla="*/ 56 w 3630"/>
              <a:gd name="T81" fmla="*/ 1083 h 1573"/>
              <a:gd name="T82" fmla="*/ 1298 w 3630"/>
              <a:gd name="T83" fmla="*/ 767 h 1573"/>
              <a:gd name="T84" fmla="*/ 1388 w 3630"/>
              <a:gd name="T85" fmla="*/ 627 h 1573"/>
              <a:gd name="T86" fmla="*/ 1515 w 3630"/>
              <a:gd name="T87" fmla="*/ 521 h 1573"/>
              <a:gd name="T88" fmla="*/ 1670 w 3630"/>
              <a:gd name="T89" fmla="*/ 453 h 1573"/>
              <a:gd name="T90" fmla="*/ 1785 w 3630"/>
              <a:gd name="T91" fmla="*/ 18 h 1573"/>
              <a:gd name="T92" fmla="*/ 1814 w 3630"/>
              <a:gd name="T93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630" h="1573">
                <a:moveTo>
                  <a:pt x="1586" y="736"/>
                </a:moveTo>
                <a:lnTo>
                  <a:pt x="1516" y="882"/>
                </a:lnTo>
                <a:lnTo>
                  <a:pt x="2114" y="882"/>
                </a:lnTo>
                <a:lnTo>
                  <a:pt x="2044" y="736"/>
                </a:lnTo>
                <a:lnTo>
                  <a:pt x="1586" y="736"/>
                </a:lnTo>
                <a:close/>
                <a:moveTo>
                  <a:pt x="1814" y="0"/>
                </a:moveTo>
                <a:lnTo>
                  <a:pt x="1815" y="0"/>
                </a:lnTo>
                <a:lnTo>
                  <a:pt x="1827" y="2"/>
                </a:lnTo>
                <a:lnTo>
                  <a:pt x="1837" y="8"/>
                </a:lnTo>
                <a:lnTo>
                  <a:pt x="1845" y="18"/>
                </a:lnTo>
                <a:lnTo>
                  <a:pt x="1849" y="29"/>
                </a:lnTo>
                <a:lnTo>
                  <a:pt x="1904" y="441"/>
                </a:lnTo>
                <a:lnTo>
                  <a:pt x="1960" y="453"/>
                </a:lnTo>
                <a:lnTo>
                  <a:pt x="2014" y="471"/>
                </a:lnTo>
                <a:lnTo>
                  <a:pt x="2066" y="493"/>
                </a:lnTo>
                <a:lnTo>
                  <a:pt x="2115" y="521"/>
                </a:lnTo>
                <a:lnTo>
                  <a:pt x="2160" y="551"/>
                </a:lnTo>
                <a:lnTo>
                  <a:pt x="2203" y="588"/>
                </a:lnTo>
                <a:lnTo>
                  <a:pt x="2242" y="627"/>
                </a:lnTo>
                <a:lnTo>
                  <a:pt x="2276" y="672"/>
                </a:lnTo>
                <a:lnTo>
                  <a:pt x="2307" y="718"/>
                </a:lnTo>
                <a:lnTo>
                  <a:pt x="2332" y="767"/>
                </a:lnTo>
                <a:lnTo>
                  <a:pt x="2353" y="820"/>
                </a:lnTo>
                <a:lnTo>
                  <a:pt x="2368" y="876"/>
                </a:lnTo>
                <a:lnTo>
                  <a:pt x="3574" y="1083"/>
                </a:lnTo>
                <a:lnTo>
                  <a:pt x="3592" y="1088"/>
                </a:lnTo>
                <a:lnTo>
                  <a:pt x="3608" y="1098"/>
                </a:lnTo>
                <a:lnTo>
                  <a:pt x="3619" y="1113"/>
                </a:lnTo>
                <a:lnTo>
                  <a:pt x="3628" y="1129"/>
                </a:lnTo>
                <a:lnTo>
                  <a:pt x="3630" y="1148"/>
                </a:lnTo>
                <a:lnTo>
                  <a:pt x="3630" y="1149"/>
                </a:lnTo>
                <a:lnTo>
                  <a:pt x="3627" y="1170"/>
                </a:lnTo>
                <a:lnTo>
                  <a:pt x="3617" y="1189"/>
                </a:lnTo>
                <a:lnTo>
                  <a:pt x="3603" y="1203"/>
                </a:lnTo>
                <a:lnTo>
                  <a:pt x="3585" y="1212"/>
                </a:lnTo>
                <a:lnTo>
                  <a:pt x="3564" y="1215"/>
                </a:lnTo>
                <a:lnTo>
                  <a:pt x="3303" y="1215"/>
                </a:lnTo>
                <a:lnTo>
                  <a:pt x="3307" y="1239"/>
                </a:lnTo>
                <a:lnTo>
                  <a:pt x="3308" y="1264"/>
                </a:lnTo>
                <a:lnTo>
                  <a:pt x="3304" y="1306"/>
                </a:lnTo>
                <a:lnTo>
                  <a:pt x="3295" y="1345"/>
                </a:lnTo>
                <a:lnTo>
                  <a:pt x="3279" y="1382"/>
                </a:lnTo>
                <a:lnTo>
                  <a:pt x="3258" y="1415"/>
                </a:lnTo>
                <a:lnTo>
                  <a:pt x="3233" y="1444"/>
                </a:lnTo>
                <a:lnTo>
                  <a:pt x="3203" y="1471"/>
                </a:lnTo>
                <a:lnTo>
                  <a:pt x="3169" y="1492"/>
                </a:lnTo>
                <a:lnTo>
                  <a:pt x="3133" y="1507"/>
                </a:lnTo>
                <a:lnTo>
                  <a:pt x="3093" y="1516"/>
                </a:lnTo>
                <a:lnTo>
                  <a:pt x="3053" y="1521"/>
                </a:lnTo>
                <a:lnTo>
                  <a:pt x="3011" y="1516"/>
                </a:lnTo>
                <a:lnTo>
                  <a:pt x="2971" y="1507"/>
                </a:lnTo>
                <a:lnTo>
                  <a:pt x="2935" y="1492"/>
                </a:lnTo>
                <a:lnTo>
                  <a:pt x="2901" y="1471"/>
                </a:lnTo>
                <a:lnTo>
                  <a:pt x="2871" y="1444"/>
                </a:lnTo>
                <a:lnTo>
                  <a:pt x="2846" y="1415"/>
                </a:lnTo>
                <a:lnTo>
                  <a:pt x="2825" y="1382"/>
                </a:lnTo>
                <a:lnTo>
                  <a:pt x="2809" y="1345"/>
                </a:lnTo>
                <a:lnTo>
                  <a:pt x="2800" y="1306"/>
                </a:lnTo>
                <a:lnTo>
                  <a:pt x="2796" y="1264"/>
                </a:lnTo>
                <a:lnTo>
                  <a:pt x="2797" y="1239"/>
                </a:lnTo>
                <a:lnTo>
                  <a:pt x="2802" y="1215"/>
                </a:lnTo>
                <a:lnTo>
                  <a:pt x="2342" y="1215"/>
                </a:lnTo>
                <a:lnTo>
                  <a:pt x="2319" y="1267"/>
                </a:lnTo>
                <a:lnTo>
                  <a:pt x="2290" y="1314"/>
                </a:lnTo>
                <a:lnTo>
                  <a:pt x="2258" y="1360"/>
                </a:lnTo>
                <a:lnTo>
                  <a:pt x="2221" y="1401"/>
                </a:lnTo>
                <a:lnTo>
                  <a:pt x="2181" y="1439"/>
                </a:lnTo>
                <a:lnTo>
                  <a:pt x="2136" y="1473"/>
                </a:lnTo>
                <a:lnTo>
                  <a:pt x="2090" y="1502"/>
                </a:lnTo>
                <a:lnTo>
                  <a:pt x="2039" y="1527"/>
                </a:lnTo>
                <a:lnTo>
                  <a:pt x="1987" y="1547"/>
                </a:lnTo>
                <a:lnTo>
                  <a:pt x="1932" y="1561"/>
                </a:lnTo>
                <a:lnTo>
                  <a:pt x="1874" y="1570"/>
                </a:lnTo>
                <a:lnTo>
                  <a:pt x="1815" y="1573"/>
                </a:lnTo>
                <a:lnTo>
                  <a:pt x="1756" y="1570"/>
                </a:lnTo>
                <a:lnTo>
                  <a:pt x="1698" y="1561"/>
                </a:lnTo>
                <a:lnTo>
                  <a:pt x="1643" y="1547"/>
                </a:lnTo>
                <a:lnTo>
                  <a:pt x="1591" y="1527"/>
                </a:lnTo>
                <a:lnTo>
                  <a:pt x="1541" y="1502"/>
                </a:lnTo>
                <a:lnTo>
                  <a:pt x="1494" y="1473"/>
                </a:lnTo>
                <a:lnTo>
                  <a:pt x="1449" y="1439"/>
                </a:lnTo>
                <a:lnTo>
                  <a:pt x="1409" y="1401"/>
                </a:lnTo>
                <a:lnTo>
                  <a:pt x="1372" y="1360"/>
                </a:lnTo>
                <a:lnTo>
                  <a:pt x="1340" y="1314"/>
                </a:lnTo>
                <a:lnTo>
                  <a:pt x="1311" y="1267"/>
                </a:lnTo>
                <a:lnTo>
                  <a:pt x="1288" y="1215"/>
                </a:lnTo>
                <a:lnTo>
                  <a:pt x="828" y="1215"/>
                </a:lnTo>
                <a:lnTo>
                  <a:pt x="833" y="1239"/>
                </a:lnTo>
                <a:lnTo>
                  <a:pt x="834" y="1264"/>
                </a:lnTo>
                <a:lnTo>
                  <a:pt x="831" y="1306"/>
                </a:lnTo>
                <a:lnTo>
                  <a:pt x="821" y="1345"/>
                </a:lnTo>
                <a:lnTo>
                  <a:pt x="805" y="1382"/>
                </a:lnTo>
                <a:lnTo>
                  <a:pt x="784" y="1415"/>
                </a:lnTo>
                <a:lnTo>
                  <a:pt x="759" y="1444"/>
                </a:lnTo>
                <a:lnTo>
                  <a:pt x="729" y="1471"/>
                </a:lnTo>
                <a:lnTo>
                  <a:pt x="695" y="1492"/>
                </a:lnTo>
                <a:lnTo>
                  <a:pt x="659" y="1507"/>
                </a:lnTo>
                <a:lnTo>
                  <a:pt x="619" y="1516"/>
                </a:lnTo>
                <a:lnTo>
                  <a:pt x="578" y="1521"/>
                </a:lnTo>
                <a:lnTo>
                  <a:pt x="537" y="1516"/>
                </a:lnTo>
                <a:lnTo>
                  <a:pt x="497" y="1507"/>
                </a:lnTo>
                <a:lnTo>
                  <a:pt x="461" y="1492"/>
                </a:lnTo>
                <a:lnTo>
                  <a:pt x="427" y="1471"/>
                </a:lnTo>
                <a:lnTo>
                  <a:pt x="397" y="1444"/>
                </a:lnTo>
                <a:lnTo>
                  <a:pt x="372" y="1415"/>
                </a:lnTo>
                <a:lnTo>
                  <a:pt x="351" y="1382"/>
                </a:lnTo>
                <a:lnTo>
                  <a:pt x="336" y="1345"/>
                </a:lnTo>
                <a:lnTo>
                  <a:pt x="326" y="1306"/>
                </a:lnTo>
                <a:lnTo>
                  <a:pt x="322" y="1264"/>
                </a:lnTo>
                <a:lnTo>
                  <a:pt x="323" y="1239"/>
                </a:lnTo>
                <a:lnTo>
                  <a:pt x="327" y="1215"/>
                </a:lnTo>
                <a:lnTo>
                  <a:pt x="66" y="1215"/>
                </a:lnTo>
                <a:lnTo>
                  <a:pt x="45" y="1212"/>
                </a:lnTo>
                <a:lnTo>
                  <a:pt x="28" y="1203"/>
                </a:lnTo>
                <a:lnTo>
                  <a:pt x="13" y="1189"/>
                </a:lnTo>
                <a:lnTo>
                  <a:pt x="3" y="1170"/>
                </a:lnTo>
                <a:lnTo>
                  <a:pt x="0" y="1149"/>
                </a:lnTo>
                <a:lnTo>
                  <a:pt x="0" y="1148"/>
                </a:lnTo>
                <a:lnTo>
                  <a:pt x="2" y="1129"/>
                </a:lnTo>
                <a:lnTo>
                  <a:pt x="11" y="1113"/>
                </a:lnTo>
                <a:lnTo>
                  <a:pt x="22" y="1098"/>
                </a:lnTo>
                <a:lnTo>
                  <a:pt x="39" y="1088"/>
                </a:lnTo>
                <a:lnTo>
                  <a:pt x="56" y="1083"/>
                </a:lnTo>
                <a:lnTo>
                  <a:pt x="1262" y="876"/>
                </a:lnTo>
                <a:lnTo>
                  <a:pt x="1277" y="820"/>
                </a:lnTo>
                <a:lnTo>
                  <a:pt x="1298" y="767"/>
                </a:lnTo>
                <a:lnTo>
                  <a:pt x="1323" y="718"/>
                </a:lnTo>
                <a:lnTo>
                  <a:pt x="1354" y="672"/>
                </a:lnTo>
                <a:lnTo>
                  <a:pt x="1388" y="627"/>
                </a:lnTo>
                <a:lnTo>
                  <a:pt x="1427" y="588"/>
                </a:lnTo>
                <a:lnTo>
                  <a:pt x="1470" y="551"/>
                </a:lnTo>
                <a:lnTo>
                  <a:pt x="1515" y="521"/>
                </a:lnTo>
                <a:lnTo>
                  <a:pt x="1564" y="493"/>
                </a:lnTo>
                <a:lnTo>
                  <a:pt x="1616" y="471"/>
                </a:lnTo>
                <a:lnTo>
                  <a:pt x="1670" y="453"/>
                </a:lnTo>
                <a:lnTo>
                  <a:pt x="1726" y="441"/>
                </a:lnTo>
                <a:lnTo>
                  <a:pt x="1781" y="29"/>
                </a:lnTo>
                <a:lnTo>
                  <a:pt x="1785" y="18"/>
                </a:lnTo>
                <a:lnTo>
                  <a:pt x="1793" y="8"/>
                </a:lnTo>
                <a:lnTo>
                  <a:pt x="1803" y="2"/>
                </a:lnTo>
                <a:lnTo>
                  <a:pt x="181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872211" y="2379813"/>
            <a:ext cx="4196601" cy="503511"/>
            <a:chOff x="11021095" y="3331738"/>
            <a:chExt cx="5875242" cy="704915"/>
          </a:xfrm>
        </p:grpSpPr>
        <p:sp>
          <p:nvSpPr>
            <p:cNvPr id="302" name="Скругленный прямоугольник 301"/>
            <p:cNvSpPr/>
            <p:nvPr/>
          </p:nvSpPr>
          <p:spPr>
            <a:xfrm>
              <a:off x="11021095" y="3331738"/>
              <a:ext cx="5875242" cy="704915"/>
            </a:xfrm>
            <a:prstGeom prst="roundRect">
              <a:avLst/>
            </a:prstGeom>
            <a:solidFill>
              <a:srgbClr val="300B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sp>
          <p:nvSpPr>
            <p:cNvPr id="303" name="Google Shape;205;p27"/>
            <p:cNvSpPr txBox="1"/>
            <p:nvPr/>
          </p:nvSpPr>
          <p:spPr>
            <a:xfrm>
              <a:off x="11987032" y="3331738"/>
              <a:ext cx="4909304" cy="704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1429" dirty="0">
                  <a:solidFill>
                    <a:schemeClr val="bg1"/>
                  </a:solidFill>
                  <a:latin typeface="BwSurco-Regular" panose="00000500000000000000" pitchFamily="50" charset="-52"/>
                </a:rPr>
                <a:t>Факультет </a:t>
              </a:r>
              <a:r>
                <a:rPr lang="ru-RU" sz="1429" dirty="0" err="1">
                  <a:solidFill>
                    <a:schemeClr val="bg1"/>
                  </a:solidFill>
                  <a:latin typeface="BwSurco-Regular" panose="00000500000000000000" pitchFamily="50" charset="-52"/>
                </a:rPr>
                <a:t>авионики</a:t>
              </a:r>
              <a:r>
                <a:rPr lang="ru-RU" sz="1429" dirty="0">
                  <a:solidFill>
                    <a:schemeClr val="bg1"/>
                  </a:solidFill>
                  <a:latin typeface="BwSurco-Regular" panose="00000500000000000000" pitchFamily="50" charset="-52"/>
                </a:rPr>
                <a:t>, энергетики </a:t>
              </a:r>
              <a:br>
                <a:rPr lang="en-US" sz="1429" dirty="0">
                  <a:solidFill>
                    <a:schemeClr val="bg1"/>
                  </a:solidFill>
                  <a:latin typeface="BwSurco-Regular" panose="00000500000000000000" pitchFamily="50" charset="-52"/>
                </a:rPr>
              </a:br>
              <a:r>
                <a:rPr lang="ru-RU" sz="1429" dirty="0">
                  <a:solidFill>
                    <a:schemeClr val="bg1"/>
                  </a:solidFill>
                  <a:latin typeface="BwSurco-Regular" panose="00000500000000000000" pitchFamily="50" charset="-52"/>
                </a:rPr>
                <a:t>и </a:t>
              </a:r>
              <a:r>
                <a:rPr lang="ru-RU" sz="1429" dirty="0" err="1">
                  <a:solidFill>
                    <a:schemeClr val="bg1"/>
                  </a:solidFill>
                  <a:latin typeface="BwSurco-Regular" panose="00000500000000000000" pitchFamily="50" charset="-52"/>
                </a:rPr>
                <a:t>инфокоммуникаций</a:t>
              </a:r>
              <a:r>
                <a:rPr lang="ru-RU" sz="1429" dirty="0">
                  <a:solidFill>
                    <a:schemeClr val="bg1"/>
                  </a:solidFill>
                  <a:latin typeface="BwSurco-Regular" panose="00000500000000000000" pitchFamily="50" charset="-52"/>
                </a:rPr>
                <a:t> (АВИЭТ)</a:t>
              </a:r>
            </a:p>
          </p:txBody>
        </p:sp>
        <p:grpSp>
          <p:nvGrpSpPr>
            <p:cNvPr id="305" name="Group 972"/>
            <p:cNvGrpSpPr/>
            <p:nvPr/>
          </p:nvGrpSpPr>
          <p:grpSpPr>
            <a:xfrm>
              <a:off x="11289751" y="3407213"/>
              <a:ext cx="409575" cy="568325"/>
              <a:chOff x="2587625" y="4227513"/>
              <a:chExt cx="409575" cy="568325"/>
            </a:xfrm>
            <a:solidFill>
              <a:schemeClr val="bg1"/>
            </a:solidFill>
          </p:grpSpPr>
          <p:sp>
            <p:nvSpPr>
              <p:cNvPr id="306" name="Freeform 344"/>
              <p:cNvSpPr>
                <a:spLocks noEditPoints="1"/>
              </p:cNvSpPr>
              <p:nvPr/>
            </p:nvSpPr>
            <p:spPr bwMode="auto">
              <a:xfrm>
                <a:off x="2587625" y="4386263"/>
                <a:ext cx="409575" cy="409575"/>
              </a:xfrm>
              <a:custGeom>
                <a:avLst/>
                <a:gdLst>
                  <a:gd name="T0" fmla="*/ 1409 w 2577"/>
                  <a:gd name="T1" fmla="*/ 1811 h 2576"/>
                  <a:gd name="T2" fmla="*/ 1754 w 2577"/>
                  <a:gd name="T3" fmla="*/ 1735 h 2576"/>
                  <a:gd name="T4" fmla="*/ 1616 w 2577"/>
                  <a:gd name="T5" fmla="*/ 1528 h 2576"/>
                  <a:gd name="T6" fmla="*/ 1471 w 2577"/>
                  <a:gd name="T7" fmla="*/ 1273 h 2576"/>
                  <a:gd name="T8" fmla="*/ 1169 w 2577"/>
                  <a:gd name="T9" fmla="*/ 1148 h 2576"/>
                  <a:gd name="T10" fmla="*/ 1036 w 2577"/>
                  <a:gd name="T11" fmla="*/ 1400 h 2576"/>
                  <a:gd name="T12" fmla="*/ 877 w 2577"/>
                  <a:gd name="T13" fmla="*/ 1657 h 2576"/>
                  <a:gd name="T14" fmla="*/ 769 w 2577"/>
                  <a:gd name="T15" fmla="*/ 1811 h 2576"/>
                  <a:gd name="T16" fmla="*/ 1169 w 2577"/>
                  <a:gd name="T17" fmla="*/ 1148 h 2576"/>
                  <a:gd name="T18" fmla="*/ 1320 w 2577"/>
                  <a:gd name="T19" fmla="*/ 3 h 2576"/>
                  <a:gd name="T20" fmla="*/ 1378 w 2577"/>
                  <a:gd name="T21" fmla="*/ 27 h 2576"/>
                  <a:gd name="T22" fmla="*/ 1421 w 2577"/>
                  <a:gd name="T23" fmla="*/ 71 h 2576"/>
                  <a:gd name="T24" fmla="*/ 1446 w 2577"/>
                  <a:gd name="T25" fmla="*/ 128 h 2576"/>
                  <a:gd name="T26" fmla="*/ 1446 w 2577"/>
                  <a:gd name="T27" fmla="*/ 188 h 2576"/>
                  <a:gd name="T28" fmla="*/ 1428 w 2577"/>
                  <a:gd name="T29" fmla="*/ 240 h 2576"/>
                  <a:gd name="T30" fmla="*/ 1417 w 2577"/>
                  <a:gd name="T31" fmla="*/ 320 h 2576"/>
                  <a:gd name="T32" fmla="*/ 1433 w 2577"/>
                  <a:gd name="T33" fmla="*/ 439 h 2576"/>
                  <a:gd name="T34" fmla="*/ 1459 w 2577"/>
                  <a:gd name="T35" fmla="*/ 569 h 2576"/>
                  <a:gd name="T36" fmla="*/ 1496 w 2577"/>
                  <a:gd name="T37" fmla="*/ 707 h 2576"/>
                  <a:gd name="T38" fmla="*/ 1547 w 2577"/>
                  <a:gd name="T39" fmla="*/ 854 h 2576"/>
                  <a:gd name="T40" fmla="*/ 1611 w 2577"/>
                  <a:gd name="T41" fmla="*/ 1009 h 2576"/>
                  <a:gd name="T42" fmla="*/ 1691 w 2577"/>
                  <a:gd name="T43" fmla="*/ 1174 h 2576"/>
                  <a:gd name="T44" fmla="*/ 1789 w 2577"/>
                  <a:gd name="T45" fmla="*/ 1347 h 2576"/>
                  <a:gd name="T46" fmla="*/ 1904 w 2577"/>
                  <a:gd name="T47" fmla="*/ 1527 h 2576"/>
                  <a:gd name="T48" fmla="*/ 2039 w 2577"/>
                  <a:gd name="T49" fmla="*/ 1717 h 2576"/>
                  <a:gd name="T50" fmla="*/ 2195 w 2577"/>
                  <a:gd name="T51" fmla="*/ 1912 h 2576"/>
                  <a:gd name="T52" fmla="*/ 2374 w 2577"/>
                  <a:gd name="T53" fmla="*/ 2117 h 2576"/>
                  <a:gd name="T54" fmla="*/ 2577 w 2577"/>
                  <a:gd name="T55" fmla="*/ 2329 h 2576"/>
                  <a:gd name="T56" fmla="*/ 2384 w 2577"/>
                  <a:gd name="T57" fmla="*/ 2478 h 2576"/>
                  <a:gd name="T58" fmla="*/ 2327 w 2577"/>
                  <a:gd name="T59" fmla="*/ 2420 h 2576"/>
                  <a:gd name="T60" fmla="*/ 2259 w 2577"/>
                  <a:gd name="T61" fmla="*/ 2349 h 2576"/>
                  <a:gd name="T62" fmla="*/ 2179 w 2577"/>
                  <a:gd name="T63" fmla="*/ 2263 h 2576"/>
                  <a:gd name="T64" fmla="*/ 2091 w 2577"/>
                  <a:gd name="T65" fmla="*/ 2164 h 2576"/>
                  <a:gd name="T66" fmla="*/ 1997 w 2577"/>
                  <a:gd name="T67" fmla="*/ 2053 h 2576"/>
                  <a:gd name="T68" fmla="*/ 1409 w 2577"/>
                  <a:gd name="T69" fmla="*/ 2576 h 2576"/>
                  <a:gd name="T70" fmla="*/ 1169 w 2577"/>
                  <a:gd name="T71" fmla="*/ 2053 h 2576"/>
                  <a:gd name="T72" fmla="*/ 532 w 2577"/>
                  <a:gd name="T73" fmla="*/ 2109 h 2576"/>
                  <a:gd name="T74" fmla="*/ 441 w 2577"/>
                  <a:gd name="T75" fmla="*/ 2215 h 2576"/>
                  <a:gd name="T76" fmla="*/ 357 w 2577"/>
                  <a:gd name="T77" fmla="*/ 2307 h 2576"/>
                  <a:gd name="T78" fmla="*/ 282 w 2577"/>
                  <a:gd name="T79" fmla="*/ 2386 h 2576"/>
                  <a:gd name="T80" fmla="*/ 219 w 2577"/>
                  <a:gd name="T81" fmla="*/ 2451 h 2576"/>
                  <a:gd name="T82" fmla="*/ 170 w 2577"/>
                  <a:gd name="T83" fmla="*/ 2500 h 2576"/>
                  <a:gd name="T84" fmla="*/ 104 w 2577"/>
                  <a:gd name="T85" fmla="*/ 2222 h 2576"/>
                  <a:gd name="T86" fmla="*/ 295 w 2577"/>
                  <a:gd name="T87" fmla="*/ 2015 h 2576"/>
                  <a:gd name="T88" fmla="*/ 463 w 2577"/>
                  <a:gd name="T89" fmla="*/ 1813 h 2576"/>
                  <a:gd name="T90" fmla="*/ 608 w 2577"/>
                  <a:gd name="T91" fmla="*/ 1621 h 2576"/>
                  <a:gd name="T92" fmla="*/ 733 w 2577"/>
                  <a:gd name="T93" fmla="*/ 1436 h 2576"/>
                  <a:gd name="T94" fmla="*/ 839 w 2577"/>
                  <a:gd name="T95" fmla="*/ 1259 h 2576"/>
                  <a:gd name="T96" fmla="*/ 928 w 2577"/>
                  <a:gd name="T97" fmla="*/ 1090 h 2576"/>
                  <a:gd name="T98" fmla="*/ 1001 w 2577"/>
                  <a:gd name="T99" fmla="*/ 930 h 2576"/>
                  <a:gd name="T100" fmla="*/ 1057 w 2577"/>
                  <a:gd name="T101" fmla="*/ 779 h 2576"/>
                  <a:gd name="T102" fmla="*/ 1101 w 2577"/>
                  <a:gd name="T103" fmla="*/ 636 h 2576"/>
                  <a:gd name="T104" fmla="*/ 1133 w 2577"/>
                  <a:gd name="T105" fmla="*/ 503 h 2576"/>
                  <a:gd name="T106" fmla="*/ 1153 w 2577"/>
                  <a:gd name="T107" fmla="*/ 378 h 2576"/>
                  <a:gd name="T108" fmla="*/ 1164 w 2577"/>
                  <a:gd name="T109" fmla="*/ 263 h 2576"/>
                  <a:gd name="T110" fmla="*/ 1138 w 2577"/>
                  <a:gd name="T111" fmla="*/ 215 h 2576"/>
                  <a:gd name="T112" fmla="*/ 1128 w 2577"/>
                  <a:gd name="T113" fmla="*/ 161 h 2576"/>
                  <a:gd name="T114" fmla="*/ 1140 w 2577"/>
                  <a:gd name="T115" fmla="*/ 98 h 2576"/>
                  <a:gd name="T116" fmla="*/ 1175 w 2577"/>
                  <a:gd name="T117" fmla="*/ 47 h 2576"/>
                  <a:gd name="T118" fmla="*/ 1226 w 2577"/>
                  <a:gd name="T119" fmla="*/ 12 h 2576"/>
                  <a:gd name="T120" fmla="*/ 1289 w 2577"/>
                  <a:gd name="T121" fmla="*/ 0 h 2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77" h="2576">
                    <a:moveTo>
                      <a:pt x="1409" y="1148"/>
                    </a:moveTo>
                    <a:lnTo>
                      <a:pt x="1409" y="1811"/>
                    </a:lnTo>
                    <a:lnTo>
                      <a:pt x="1808" y="1811"/>
                    </a:lnTo>
                    <a:lnTo>
                      <a:pt x="1754" y="1735"/>
                    </a:lnTo>
                    <a:lnTo>
                      <a:pt x="1700" y="1657"/>
                    </a:lnTo>
                    <a:lnTo>
                      <a:pt x="1616" y="1528"/>
                    </a:lnTo>
                    <a:lnTo>
                      <a:pt x="1540" y="1400"/>
                    </a:lnTo>
                    <a:lnTo>
                      <a:pt x="1471" y="1273"/>
                    </a:lnTo>
                    <a:lnTo>
                      <a:pt x="1409" y="1148"/>
                    </a:lnTo>
                    <a:close/>
                    <a:moveTo>
                      <a:pt x="1169" y="1148"/>
                    </a:moveTo>
                    <a:lnTo>
                      <a:pt x="1106" y="1273"/>
                    </a:lnTo>
                    <a:lnTo>
                      <a:pt x="1036" y="1400"/>
                    </a:lnTo>
                    <a:lnTo>
                      <a:pt x="960" y="1528"/>
                    </a:lnTo>
                    <a:lnTo>
                      <a:pt x="877" y="1657"/>
                    </a:lnTo>
                    <a:lnTo>
                      <a:pt x="823" y="1735"/>
                    </a:lnTo>
                    <a:lnTo>
                      <a:pt x="769" y="1811"/>
                    </a:lnTo>
                    <a:lnTo>
                      <a:pt x="1169" y="1811"/>
                    </a:lnTo>
                    <a:lnTo>
                      <a:pt x="1169" y="1148"/>
                    </a:lnTo>
                    <a:close/>
                    <a:moveTo>
                      <a:pt x="1289" y="0"/>
                    </a:moveTo>
                    <a:lnTo>
                      <a:pt x="1320" y="3"/>
                    </a:lnTo>
                    <a:lnTo>
                      <a:pt x="1351" y="12"/>
                    </a:lnTo>
                    <a:lnTo>
                      <a:pt x="1378" y="27"/>
                    </a:lnTo>
                    <a:lnTo>
                      <a:pt x="1402" y="47"/>
                    </a:lnTo>
                    <a:lnTo>
                      <a:pt x="1421" y="71"/>
                    </a:lnTo>
                    <a:lnTo>
                      <a:pt x="1436" y="98"/>
                    </a:lnTo>
                    <a:lnTo>
                      <a:pt x="1446" y="128"/>
                    </a:lnTo>
                    <a:lnTo>
                      <a:pt x="1449" y="161"/>
                    </a:lnTo>
                    <a:lnTo>
                      <a:pt x="1446" y="188"/>
                    </a:lnTo>
                    <a:lnTo>
                      <a:pt x="1440" y="215"/>
                    </a:lnTo>
                    <a:lnTo>
                      <a:pt x="1428" y="240"/>
                    </a:lnTo>
                    <a:lnTo>
                      <a:pt x="1412" y="263"/>
                    </a:lnTo>
                    <a:lnTo>
                      <a:pt x="1417" y="320"/>
                    </a:lnTo>
                    <a:lnTo>
                      <a:pt x="1423" y="378"/>
                    </a:lnTo>
                    <a:lnTo>
                      <a:pt x="1433" y="439"/>
                    </a:lnTo>
                    <a:lnTo>
                      <a:pt x="1444" y="503"/>
                    </a:lnTo>
                    <a:lnTo>
                      <a:pt x="1459" y="569"/>
                    </a:lnTo>
                    <a:lnTo>
                      <a:pt x="1476" y="636"/>
                    </a:lnTo>
                    <a:lnTo>
                      <a:pt x="1496" y="707"/>
                    </a:lnTo>
                    <a:lnTo>
                      <a:pt x="1520" y="779"/>
                    </a:lnTo>
                    <a:lnTo>
                      <a:pt x="1547" y="854"/>
                    </a:lnTo>
                    <a:lnTo>
                      <a:pt x="1577" y="930"/>
                    </a:lnTo>
                    <a:lnTo>
                      <a:pt x="1611" y="1009"/>
                    </a:lnTo>
                    <a:lnTo>
                      <a:pt x="1649" y="1090"/>
                    </a:lnTo>
                    <a:lnTo>
                      <a:pt x="1691" y="1174"/>
                    </a:lnTo>
                    <a:lnTo>
                      <a:pt x="1738" y="1259"/>
                    </a:lnTo>
                    <a:lnTo>
                      <a:pt x="1789" y="1347"/>
                    </a:lnTo>
                    <a:lnTo>
                      <a:pt x="1844" y="1436"/>
                    </a:lnTo>
                    <a:lnTo>
                      <a:pt x="1904" y="1527"/>
                    </a:lnTo>
                    <a:lnTo>
                      <a:pt x="1969" y="1621"/>
                    </a:lnTo>
                    <a:lnTo>
                      <a:pt x="2039" y="1717"/>
                    </a:lnTo>
                    <a:lnTo>
                      <a:pt x="2115" y="1813"/>
                    </a:lnTo>
                    <a:lnTo>
                      <a:pt x="2195" y="1912"/>
                    </a:lnTo>
                    <a:lnTo>
                      <a:pt x="2282" y="2015"/>
                    </a:lnTo>
                    <a:lnTo>
                      <a:pt x="2374" y="2117"/>
                    </a:lnTo>
                    <a:lnTo>
                      <a:pt x="2473" y="2222"/>
                    </a:lnTo>
                    <a:lnTo>
                      <a:pt x="2577" y="2329"/>
                    </a:lnTo>
                    <a:lnTo>
                      <a:pt x="2407" y="2500"/>
                    </a:lnTo>
                    <a:lnTo>
                      <a:pt x="2384" y="2478"/>
                    </a:lnTo>
                    <a:lnTo>
                      <a:pt x="2358" y="2451"/>
                    </a:lnTo>
                    <a:lnTo>
                      <a:pt x="2327" y="2420"/>
                    </a:lnTo>
                    <a:lnTo>
                      <a:pt x="2295" y="2386"/>
                    </a:lnTo>
                    <a:lnTo>
                      <a:pt x="2259" y="2349"/>
                    </a:lnTo>
                    <a:lnTo>
                      <a:pt x="2220" y="2307"/>
                    </a:lnTo>
                    <a:lnTo>
                      <a:pt x="2179" y="2263"/>
                    </a:lnTo>
                    <a:lnTo>
                      <a:pt x="2136" y="2215"/>
                    </a:lnTo>
                    <a:lnTo>
                      <a:pt x="2091" y="2164"/>
                    </a:lnTo>
                    <a:lnTo>
                      <a:pt x="2044" y="2109"/>
                    </a:lnTo>
                    <a:lnTo>
                      <a:pt x="1997" y="2053"/>
                    </a:lnTo>
                    <a:lnTo>
                      <a:pt x="1409" y="2053"/>
                    </a:lnTo>
                    <a:lnTo>
                      <a:pt x="1409" y="2576"/>
                    </a:lnTo>
                    <a:lnTo>
                      <a:pt x="1169" y="2576"/>
                    </a:lnTo>
                    <a:lnTo>
                      <a:pt x="1169" y="2053"/>
                    </a:lnTo>
                    <a:lnTo>
                      <a:pt x="580" y="2053"/>
                    </a:lnTo>
                    <a:lnTo>
                      <a:pt x="532" y="2109"/>
                    </a:lnTo>
                    <a:lnTo>
                      <a:pt x="486" y="2164"/>
                    </a:lnTo>
                    <a:lnTo>
                      <a:pt x="441" y="2215"/>
                    </a:lnTo>
                    <a:lnTo>
                      <a:pt x="398" y="2263"/>
                    </a:lnTo>
                    <a:lnTo>
                      <a:pt x="357" y="2307"/>
                    </a:lnTo>
                    <a:lnTo>
                      <a:pt x="319" y="2349"/>
                    </a:lnTo>
                    <a:lnTo>
                      <a:pt x="282" y="2386"/>
                    </a:lnTo>
                    <a:lnTo>
                      <a:pt x="249" y="2420"/>
                    </a:lnTo>
                    <a:lnTo>
                      <a:pt x="219" y="2451"/>
                    </a:lnTo>
                    <a:lnTo>
                      <a:pt x="193" y="2478"/>
                    </a:lnTo>
                    <a:lnTo>
                      <a:pt x="170" y="2500"/>
                    </a:lnTo>
                    <a:lnTo>
                      <a:pt x="0" y="2329"/>
                    </a:lnTo>
                    <a:lnTo>
                      <a:pt x="104" y="2222"/>
                    </a:lnTo>
                    <a:lnTo>
                      <a:pt x="203" y="2117"/>
                    </a:lnTo>
                    <a:lnTo>
                      <a:pt x="295" y="2015"/>
                    </a:lnTo>
                    <a:lnTo>
                      <a:pt x="382" y="1912"/>
                    </a:lnTo>
                    <a:lnTo>
                      <a:pt x="463" y="1813"/>
                    </a:lnTo>
                    <a:lnTo>
                      <a:pt x="538" y="1715"/>
                    </a:lnTo>
                    <a:lnTo>
                      <a:pt x="608" y="1621"/>
                    </a:lnTo>
                    <a:lnTo>
                      <a:pt x="673" y="1527"/>
                    </a:lnTo>
                    <a:lnTo>
                      <a:pt x="733" y="1436"/>
                    </a:lnTo>
                    <a:lnTo>
                      <a:pt x="788" y="1347"/>
                    </a:lnTo>
                    <a:lnTo>
                      <a:pt x="839" y="1259"/>
                    </a:lnTo>
                    <a:lnTo>
                      <a:pt x="886" y="1174"/>
                    </a:lnTo>
                    <a:lnTo>
                      <a:pt x="928" y="1090"/>
                    </a:lnTo>
                    <a:lnTo>
                      <a:pt x="966" y="1009"/>
                    </a:lnTo>
                    <a:lnTo>
                      <a:pt x="1001" y="930"/>
                    </a:lnTo>
                    <a:lnTo>
                      <a:pt x="1031" y="854"/>
                    </a:lnTo>
                    <a:lnTo>
                      <a:pt x="1057" y="779"/>
                    </a:lnTo>
                    <a:lnTo>
                      <a:pt x="1081" y="706"/>
                    </a:lnTo>
                    <a:lnTo>
                      <a:pt x="1101" y="636"/>
                    </a:lnTo>
                    <a:lnTo>
                      <a:pt x="1119" y="568"/>
                    </a:lnTo>
                    <a:lnTo>
                      <a:pt x="1133" y="503"/>
                    </a:lnTo>
                    <a:lnTo>
                      <a:pt x="1145" y="439"/>
                    </a:lnTo>
                    <a:lnTo>
                      <a:pt x="1153" y="378"/>
                    </a:lnTo>
                    <a:lnTo>
                      <a:pt x="1160" y="320"/>
                    </a:lnTo>
                    <a:lnTo>
                      <a:pt x="1164" y="263"/>
                    </a:lnTo>
                    <a:lnTo>
                      <a:pt x="1149" y="240"/>
                    </a:lnTo>
                    <a:lnTo>
                      <a:pt x="1138" y="215"/>
                    </a:lnTo>
                    <a:lnTo>
                      <a:pt x="1131" y="189"/>
                    </a:lnTo>
                    <a:lnTo>
                      <a:pt x="1128" y="161"/>
                    </a:lnTo>
                    <a:lnTo>
                      <a:pt x="1132" y="128"/>
                    </a:lnTo>
                    <a:lnTo>
                      <a:pt x="1140" y="98"/>
                    </a:lnTo>
                    <a:lnTo>
                      <a:pt x="1156" y="71"/>
                    </a:lnTo>
                    <a:lnTo>
                      <a:pt x="1175" y="47"/>
                    </a:lnTo>
                    <a:lnTo>
                      <a:pt x="1199" y="27"/>
                    </a:lnTo>
                    <a:lnTo>
                      <a:pt x="1226" y="12"/>
                    </a:lnTo>
                    <a:lnTo>
                      <a:pt x="1256" y="3"/>
                    </a:lnTo>
                    <a:lnTo>
                      <a:pt x="12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07" name="Freeform 345"/>
              <p:cNvSpPr>
                <a:spLocks/>
              </p:cNvSpPr>
              <p:nvPr/>
            </p:nvSpPr>
            <p:spPr bwMode="auto">
              <a:xfrm>
                <a:off x="2684463" y="4303713"/>
                <a:ext cx="215900" cy="190500"/>
              </a:xfrm>
              <a:custGeom>
                <a:avLst/>
                <a:gdLst>
                  <a:gd name="T0" fmla="*/ 747 w 1364"/>
                  <a:gd name="T1" fmla="*/ 2 h 1197"/>
                  <a:gd name="T2" fmla="*/ 873 w 1364"/>
                  <a:gd name="T3" fmla="*/ 27 h 1197"/>
                  <a:gd name="T4" fmla="*/ 989 w 1364"/>
                  <a:gd name="T5" fmla="*/ 73 h 1197"/>
                  <a:gd name="T6" fmla="*/ 1094 w 1364"/>
                  <a:gd name="T7" fmla="*/ 139 h 1197"/>
                  <a:gd name="T8" fmla="*/ 1185 w 1364"/>
                  <a:gd name="T9" fmla="*/ 223 h 1197"/>
                  <a:gd name="T10" fmla="*/ 1260 w 1364"/>
                  <a:gd name="T11" fmla="*/ 321 h 1197"/>
                  <a:gd name="T12" fmla="*/ 1316 w 1364"/>
                  <a:gd name="T13" fmla="*/ 432 h 1197"/>
                  <a:gd name="T14" fmla="*/ 1351 w 1364"/>
                  <a:gd name="T15" fmla="*/ 553 h 1197"/>
                  <a:gd name="T16" fmla="*/ 1364 w 1364"/>
                  <a:gd name="T17" fmla="*/ 684 h 1197"/>
                  <a:gd name="T18" fmla="*/ 1354 w 1364"/>
                  <a:gd name="T19" fmla="*/ 800 h 1197"/>
                  <a:gd name="T20" fmla="*/ 1325 w 1364"/>
                  <a:gd name="T21" fmla="*/ 912 h 1197"/>
                  <a:gd name="T22" fmla="*/ 1277 w 1364"/>
                  <a:gd name="T23" fmla="*/ 1017 h 1197"/>
                  <a:gd name="T24" fmla="*/ 1212 w 1364"/>
                  <a:gd name="T25" fmla="*/ 1113 h 1197"/>
                  <a:gd name="T26" fmla="*/ 1132 w 1364"/>
                  <a:gd name="T27" fmla="*/ 1197 h 1197"/>
                  <a:gd name="T28" fmla="*/ 1088 w 1364"/>
                  <a:gd name="T29" fmla="*/ 1046 h 1197"/>
                  <a:gd name="T30" fmla="*/ 1061 w 1364"/>
                  <a:gd name="T31" fmla="*/ 909 h 1197"/>
                  <a:gd name="T32" fmla="*/ 1100 w 1364"/>
                  <a:gd name="T33" fmla="*/ 824 h 1197"/>
                  <a:gd name="T34" fmla="*/ 1120 w 1364"/>
                  <a:gd name="T35" fmla="*/ 732 h 1197"/>
                  <a:gd name="T36" fmla="*/ 1120 w 1364"/>
                  <a:gd name="T37" fmla="*/ 628 h 1197"/>
                  <a:gd name="T38" fmla="*/ 1093 w 1364"/>
                  <a:gd name="T39" fmla="*/ 524 h 1197"/>
                  <a:gd name="T40" fmla="*/ 1044 w 1364"/>
                  <a:gd name="T41" fmla="*/ 430 h 1197"/>
                  <a:gd name="T42" fmla="*/ 975 w 1364"/>
                  <a:gd name="T43" fmla="*/ 352 h 1197"/>
                  <a:gd name="T44" fmla="*/ 889 w 1364"/>
                  <a:gd name="T45" fmla="*/ 292 h 1197"/>
                  <a:gd name="T46" fmla="*/ 790 w 1364"/>
                  <a:gd name="T47" fmla="*/ 254 h 1197"/>
                  <a:gd name="T48" fmla="*/ 682 w 1364"/>
                  <a:gd name="T49" fmla="*/ 241 h 1197"/>
                  <a:gd name="T50" fmla="*/ 574 w 1364"/>
                  <a:gd name="T51" fmla="*/ 254 h 1197"/>
                  <a:gd name="T52" fmla="*/ 474 w 1364"/>
                  <a:gd name="T53" fmla="*/ 292 h 1197"/>
                  <a:gd name="T54" fmla="*/ 388 w 1364"/>
                  <a:gd name="T55" fmla="*/ 352 h 1197"/>
                  <a:gd name="T56" fmla="*/ 320 w 1364"/>
                  <a:gd name="T57" fmla="*/ 430 h 1197"/>
                  <a:gd name="T58" fmla="*/ 270 w 1364"/>
                  <a:gd name="T59" fmla="*/ 524 h 1197"/>
                  <a:gd name="T60" fmla="*/ 244 w 1364"/>
                  <a:gd name="T61" fmla="*/ 628 h 1197"/>
                  <a:gd name="T62" fmla="*/ 243 w 1364"/>
                  <a:gd name="T63" fmla="*/ 732 h 1197"/>
                  <a:gd name="T64" fmla="*/ 263 w 1364"/>
                  <a:gd name="T65" fmla="*/ 824 h 1197"/>
                  <a:gd name="T66" fmla="*/ 303 w 1364"/>
                  <a:gd name="T67" fmla="*/ 909 h 1197"/>
                  <a:gd name="T68" fmla="*/ 274 w 1364"/>
                  <a:gd name="T69" fmla="*/ 1046 h 1197"/>
                  <a:gd name="T70" fmla="*/ 231 w 1364"/>
                  <a:gd name="T71" fmla="*/ 1197 h 1197"/>
                  <a:gd name="T72" fmla="*/ 151 w 1364"/>
                  <a:gd name="T73" fmla="*/ 1113 h 1197"/>
                  <a:gd name="T74" fmla="*/ 86 w 1364"/>
                  <a:gd name="T75" fmla="*/ 1017 h 1197"/>
                  <a:gd name="T76" fmla="*/ 39 w 1364"/>
                  <a:gd name="T77" fmla="*/ 912 h 1197"/>
                  <a:gd name="T78" fmla="*/ 10 w 1364"/>
                  <a:gd name="T79" fmla="*/ 800 h 1197"/>
                  <a:gd name="T80" fmla="*/ 0 w 1364"/>
                  <a:gd name="T81" fmla="*/ 684 h 1197"/>
                  <a:gd name="T82" fmla="*/ 12 w 1364"/>
                  <a:gd name="T83" fmla="*/ 553 h 1197"/>
                  <a:gd name="T84" fmla="*/ 48 w 1364"/>
                  <a:gd name="T85" fmla="*/ 432 h 1197"/>
                  <a:gd name="T86" fmla="*/ 103 w 1364"/>
                  <a:gd name="T87" fmla="*/ 321 h 1197"/>
                  <a:gd name="T88" fmla="*/ 178 w 1364"/>
                  <a:gd name="T89" fmla="*/ 223 h 1197"/>
                  <a:gd name="T90" fmla="*/ 269 w 1364"/>
                  <a:gd name="T91" fmla="*/ 139 h 1197"/>
                  <a:gd name="T92" fmla="*/ 374 w 1364"/>
                  <a:gd name="T93" fmla="*/ 73 h 1197"/>
                  <a:gd name="T94" fmla="*/ 490 w 1364"/>
                  <a:gd name="T95" fmla="*/ 27 h 1197"/>
                  <a:gd name="T96" fmla="*/ 616 w 1364"/>
                  <a:gd name="T97" fmla="*/ 2 h 1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64" h="1197">
                    <a:moveTo>
                      <a:pt x="682" y="0"/>
                    </a:moveTo>
                    <a:lnTo>
                      <a:pt x="747" y="2"/>
                    </a:lnTo>
                    <a:lnTo>
                      <a:pt x="811" y="12"/>
                    </a:lnTo>
                    <a:lnTo>
                      <a:pt x="873" y="27"/>
                    </a:lnTo>
                    <a:lnTo>
                      <a:pt x="932" y="48"/>
                    </a:lnTo>
                    <a:lnTo>
                      <a:pt x="989" y="73"/>
                    </a:lnTo>
                    <a:lnTo>
                      <a:pt x="1043" y="103"/>
                    </a:lnTo>
                    <a:lnTo>
                      <a:pt x="1094" y="139"/>
                    </a:lnTo>
                    <a:lnTo>
                      <a:pt x="1142" y="178"/>
                    </a:lnTo>
                    <a:lnTo>
                      <a:pt x="1185" y="223"/>
                    </a:lnTo>
                    <a:lnTo>
                      <a:pt x="1224" y="269"/>
                    </a:lnTo>
                    <a:lnTo>
                      <a:pt x="1260" y="321"/>
                    </a:lnTo>
                    <a:lnTo>
                      <a:pt x="1290" y="375"/>
                    </a:lnTo>
                    <a:lnTo>
                      <a:pt x="1316" y="432"/>
                    </a:lnTo>
                    <a:lnTo>
                      <a:pt x="1337" y="491"/>
                    </a:lnTo>
                    <a:lnTo>
                      <a:pt x="1351" y="553"/>
                    </a:lnTo>
                    <a:lnTo>
                      <a:pt x="1361" y="618"/>
                    </a:lnTo>
                    <a:lnTo>
                      <a:pt x="1364" y="684"/>
                    </a:lnTo>
                    <a:lnTo>
                      <a:pt x="1361" y="743"/>
                    </a:lnTo>
                    <a:lnTo>
                      <a:pt x="1354" y="800"/>
                    </a:lnTo>
                    <a:lnTo>
                      <a:pt x="1341" y="857"/>
                    </a:lnTo>
                    <a:lnTo>
                      <a:pt x="1325" y="912"/>
                    </a:lnTo>
                    <a:lnTo>
                      <a:pt x="1303" y="966"/>
                    </a:lnTo>
                    <a:lnTo>
                      <a:pt x="1277" y="1017"/>
                    </a:lnTo>
                    <a:lnTo>
                      <a:pt x="1247" y="1066"/>
                    </a:lnTo>
                    <a:lnTo>
                      <a:pt x="1212" y="1113"/>
                    </a:lnTo>
                    <a:lnTo>
                      <a:pt x="1174" y="1157"/>
                    </a:lnTo>
                    <a:lnTo>
                      <a:pt x="1132" y="1197"/>
                    </a:lnTo>
                    <a:lnTo>
                      <a:pt x="1108" y="1120"/>
                    </a:lnTo>
                    <a:lnTo>
                      <a:pt x="1088" y="1046"/>
                    </a:lnTo>
                    <a:lnTo>
                      <a:pt x="1073" y="977"/>
                    </a:lnTo>
                    <a:lnTo>
                      <a:pt x="1061" y="909"/>
                    </a:lnTo>
                    <a:lnTo>
                      <a:pt x="1083" y="868"/>
                    </a:lnTo>
                    <a:lnTo>
                      <a:pt x="1100" y="824"/>
                    </a:lnTo>
                    <a:lnTo>
                      <a:pt x="1112" y="779"/>
                    </a:lnTo>
                    <a:lnTo>
                      <a:pt x="1120" y="732"/>
                    </a:lnTo>
                    <a:lnTo>
                      <a:pt x="1123" y="684"/>
                    </a:lnTo>
                    <a:lnTo>
                      <a:pt x="1120" y="628"/>
                    </a:lnTo>
                    <a:lnTo>
                      <a:pt x="1109" y="575"/>
                    </a:lnTo>
                    <a:lnTo>
                      <a:pt x="1093" y="524"/>
                    </a:lnTo>
                    <a:lnTo>
                      <a:pt x="1071" y="475"/>
                    </a:lnTo>
                    <a:lnTo>
                      <a:pt x="1044" y="430"/>
                    </a:lnTo>
                    <a:lnTo>
                      <a:pt x="1011" y="389"/>
                    </a:lnTo>
                    <a:lnTo>
                      <a:pt x="975" y="352"/>
                    </a:lnTo>
                    <a:lnTo>
                      <a:pt x="933" y="321"/>
                    </a:lnTo>
                    <a:lnTo>
                      <a:pt x="889" y="292"/>
                    </a:lnTo>
                    <a:lnTo>
                      <a:pt x="841" y="271"/>
                    </a:lnTo>
                    <a:lnTo>
                      <a:pt x="790" y="254"/>
                    </a:lnTo>
                    <a:lnTo>
                      <a:pt x="737" y="244"/>
                    </a:lnTo>
                    <a:lnTo>
                      <a:pt x="682" y="241"/>
                    </a:lnTo>
                    <a:lnTo>
                      <a:pt x="627" y="244"/>
                    </a:lnTo>
                    <a:lnTo>
                      <a:pt x="574" y="254"/>
                    </a:lnTo>
                    <a:lnTo>
                      <a:pt x="523" y="271"/>
                    </a:lnTo>
                    <a:lnTo>
                      <a:pt x="474" y="292"/>
                    </a:lnTo>
                    <a:lnTo>
                      <a:pt x="429" y="321"/>
                    </a:lnTo>
                    <a:lnTo>
                      <a:pt x="388" y="352"/>
                    </a:lnTo>
                    <a:lnTo>
                      <a:pt x="351" y="389"/>
                    </a:lnTo>
                    <a:lnTo>
                      <a:pt x="320" y="430"/>
                    </a:lnTo>
                    <a:lnTo>
                      <a:pt x="292" y="475"/>
                    </a:lnTo>
                    <a:lnTo>
                      <a:pt x="270" y="524"/>
                    </a:lnTo>
                    <a:lnTo>
                      <a:pt x="254" y="575"/>
                    </a:lnTo>
                    <a:lnTo>
                      <a:pt x="244" y="628"/>
                    </a:lnTo>
                    <a:lnTo>
                      <a:pt x="241" y="684"/>
                    </a:lnTo>
                    <a:lnTo>
                      <a:pt x="243" y="732"/>
                    </a:lnTo>
                    <a:lnTo>
                      <a:pt x="250" y="779"/>
                    </a:lnTo>
                    <a:lnTo>
                      <a:pt x="263" y="824"/>
                    </a:lnTo>
                    <a:lnTo>
                      <a:pt x="280" y="868"/>
                    </a:lnTo>
                    <a:lnTo>
                      <a:pt x="303" y="909"/>
                    </a:lnTo>
                    <a:lnTo>
                      <a:pt x="289" y="977"/>
                    </a:lnTo>
                    <a:lnTo>
                      <a:pt x="274" y="1046"/>
                    </a:lnTo>
                    <a:lnTo>
                      <a:pt x="255" y="1120"/>
                    </a:lnTo>
                    <a:lnTo>
                      <a:pt x="231" y="1197"/>
                    </a:lnTo>
                    <a:lnTo>
                      <a:pt x="189" y="1157"/>
                    </a:lnTo>
                    <a:lnTo>
                      <a:pt x="151" y="1113"/>
                    </a:lnTo>
                    <a:lnTo>
                      <a:pt x="116" y="1066"/>
                    </a:lnTo>
                    <a:lnTo>
                      <a:pt x="86" y="1017"/>
                    </a:lnTo>
                    <a:lnTo>
                      <a:pt x="60" y="966"/>
                    </a:lnTo>
                    <a:lnTo>
                      <a:pt x="39" y="912"/>
                    </a:lnTo>
                    <a:lnTo>
                      <a:pt x="22" y="857"/>
                    </a:lnTo>
                    <a:lnTo>
                      <a:pt x="10" y="800"/>
                    </a:lnTo>
                    <a:lnTo>
                      <a:pt x="2" y="743"/>
                    </a:lnTo>
                    <a:lnTo>
                      <a:pt x="0" y="684"/>
                    </a:lnTo>
                    <a:lnTo>
                      <a:pt x="2" y="618"/>
                    </a:lnTo>
                    <a:lnTo>
                      <a:pt x="12" y="553"/>
                    </a:lnTo>
                    <a:lnTo>
                      <a:pt x="27" y="491"/>
                    </a:lnTo>
                    <a:lnTo>
                      <a:pt x="48" y="432"/>
                    </a:lnTo>
                    <a:lnTo>
                      <a:pt x="73" y="375"/>
                    </a:lnTo>
                    <a:lnTo>
                      <a:pt x="103" y="321"/>
                    </a:lnTo>
                    <a:lnTo>
                      <a:pt x="139" y="269"/>
                    </a:lnTo>
                    <a:lnTo>
                      <a:pt x="178" y="223"/>
                    </a:lnTo>
                    <a:lnTo>
                      <a:pt x="222" y="178"/>
                    </a:lnTo>
                    <a:lnTo>
                      <a:pt x="269" y="139"/>
                    </a:lnTo>
                    <a:lnTo>
                      <a:pt x="320" y="103"/>
                    </a:lnTo>
                    <a:lnTo>
                      <a:pt x="374" y="73"/>
                    </a:lnTo>
                    <a:lnTo>
                      <a:pt x="430" y="48"/>
                    </a:lnTo>
                    <a:lnTo>
                      <a:pt x="490" y="27"/>
                    </a:lnTo>
                    <a:lnTo>
                      <a:pt x="552" y="12"/>
                    </a:lnTo>
                    <a:lnTo>
                      <a:pt x="616" y="2"/>
                    </a:lnTo>
                    <a:lnTo>
                      <a:pt x="6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08" name="Freeform 346"/>
              <p:cNvSpPr>
                <a:spLocks/>
              </p:cNvSpPr>
              <p:nvPr/>
            </p:nvSpPr>
            <p:spPr bwMode="auto">
              <a:xfrm>
                <a:off x="2606675" y="4227513"/>
                <a:ext cx="369888" cy="338138"/>
              </a:xfrm>
              <a:custGeom>
                <a:avLst/>
                <a:gdLst>
                  <a:gd name="T0" fmla="*/ 1335 w 2327"/>
                  <a:gd name="T1" fmla="*/ 13 h 2135"/>
                  <a:gd name="T2" fmla="*/ 1578 w 2327"/>
                  <a:gd name="T3" fmla="*/ 77 h 2135"/>
                  <a:gd name="T4" fmla="*/ 1797 w 2327"/>
                  <a:gd name="T5" fmla="*/ 189 h 2135"/>
                  <a:gd name="T6" fmla="*/ 1986 w 2327"/>
                  <a:gd name="T7" fmla="*/ 342 h 2135"/>
                  <a:gd name="T8" fmla="*/ 2140 w 2327"/>
                  <a:gd name="T9" fmla="*/ 533 h 2135"/>
                  <a:gd name="T10" fmla="*/ 2251 w 2327"/>
                  <a:gd name="T11" fmla="*/ 752 h 2135"/>
                  <a:gd name="T12" fmla="*/ 2314 w 2327"/>
                  <a:gd name="T13" fmla="*/ 995 h 2135"/>
                  <a:gd name="T14" fmla="*/ 2324 w 2327"/>
                  <a:gd name="T15" fmla="*/ 1251 h 2135"/>
                  <a:gd name="T16" fmla="*/ 2282 w 2327"/>
                  <a:gd name="T17" fmla="*/ 1491 h 2135"/>
                  <a:gd name="T18" fmla="*/ 2192 w 2327"/>
                  <a:gd name="T19" fmla="*/ 1715 h 2135"/>
                  <a:gd name="T20" fmla="*/ 2057 w 2327"/>
                  <a:gd name="T21" fmla="*/ 1915 h 2135"/>
                  <a:gd name="T22" fmla="*/ 1882 w 2327"/>
                  <a:gd name="T23" fmla="*/ 2086 h 2135"/>
                  <a:gd name="T24" fmla="*/ 1738 w 2327"/>
                  <a:gd name="T25" fmla="*/ 1987 h 2135"/>
                  <a:gd name="T26" fmla="*/ 1817 w 2327"/>
                  <a:gd name="T27" fmla="*/ 1822 h 2135"/>
                  <a:gd name="T28" fmla="*/ 1951 w 2327"/>
                  <a:gd name="T29" fmla="*/ 1652 h 2135"/>
                  <a:gd name="T30" fmla="*/ 2041 w 2327"/>
                  <a:gd name="T31" fmla="*/ 1456 h 2135"/>
                  <a:gd name="T32" fmla="*/ 2083 w 2327"/>
                  <a:gd name="T33" fmla="*/ 1242 h 2135"/>
                  <a:gd name="T34" fmla="*/ 2072 w 2327"/>
                  <a:gd name="T35" fmla="*/ 1010 h 2135"/>
                  <a:gd name="T36" fmla="*/ 2006 w 2327"/>
                  <a:gd name="T37" fmla="*/ 790 h 2135"/>
                  <a:gd name="T38" fmla="*/ 1890 w 2327"/>
                  <a:gd name="T39" fmla="*/ 597 h 2135"/>
                  <a:gd name="T40" fmla="*/ 1732 w 2327"/>
                  <a:gd name="T41" fmla="*/ 439 h 2135"/>
                  <a:gd name="T42" fmla="*/ 1540 w 2327"/>
                  <a:gd name="T43" fmla="*/ 322 h 2135"/>
                  <a:gd name="T44" fmla="*/ 1321 w 2327"/>
                  <a:gd name="T45" fmla="*/ 255 h 2135"/>
                  <a:gd name="T46" fmla="*/ 1084 w 2327"/>
                  <a:gd name="T47" fmla="*/ 245 h 2135"/>
                  <a:gd name="T48" fmla="*/ 858 w 2327"/>
                  <a:gd name="T49" fmla="*/ 293 h 2135"/>
                  <a:gd name="T50" fmla="*/ 656 w 2327"/>
                  <a:gd name="T51" fmla="*/ 394 h 2135"/>
                  <a:gd name="T52" fmla="*/ 485 w 2327"/>
                  <a:gd name="T53" fmla="*/ 540 h 2135"/>
                  <a:gd name="T54" fmla="*/ 354 w 2327"/>
                  <a:gd name="T55" fmla="*/ 722 h 2135"/>
                  <a:gd name="T56" fmla="*/ 271 w 2327"/>
                  <a:gd name="T57" fmla="*/ 934 h 2135"/>
                  <a:gd name="T58" fmla="*/ 240 w 2327"/>
                  <a:gd name="T59" fmla="*/ 1168 h 2135"/>
                  <a:gd name="T60" fmla="*/ 266 w 2327"/>
                  <a:gd name="T61" fmla="*/ 1387 h 2135"/>
                  <a:gd name="T62" fmla="*/ 341 w 2327"/>
                  <a:gd name="T63" fmla="*/ 1589 h 2135"/>
                  <a:gd name="T64" fmla="*/ 461 w 2327"/>
                  <a:gd name="T65" fmla="*/ 1768 h 2135"/>
                  <a:gd name="T66" fmla="*/ 622 w 2327"/>
                  <a:gd name="T67" fmla="*/ 1916 h 2135"/>
                  <a:gd name="T68" fmla="*/ 511 w 2327"/>
                  <a:gd name="T69" fmla="*/ 2135 h 2135"/>
                  <a:gd name="T70" fmla="*/ 324 w 2327"/>
                  <a:gd name="T71" fmla="*/ 1976 h 2135"/>
                  <a:gd name="T72" fmla="*/ 175 w 2327"/>
                  <a:gd name="T73" fmla="*/ 1785 h 2135"/>
                  <a:gd name="T74" fmla="*/ 70 w 2327"/>
                  <a:gd name="T75" fmla="*/ 1568 h 2135"/>
                  <a:gd name="T76" fmla="*/ 12 w 2327"/>
                  <a:gd name="T77" fmla="*/ 1332 h 2135"/>
                  <a:gd name="T78" fmla="*/ 3 w 2327"/>
                  <a:gd name="T79" fmla="*/ 1081 h 2135"/>
                  <a:gd name="T80" fmla="*/ 50 w 2327"/>
                  <a:gd name="T81" fmla="*/ 831 h 2135"/>
                  <a:gd name="T82" fmla="*/ 146 w 2327"/>
                  <a:gd name="T83" fmla="*/ 602 h 2135"/>
                  <a:gd name="T84" fmla="*/ 286 w 2327"/>
                  <a:gd name="T85" fmla="*/ 402 h 2135"/>
                  <a:gd name="T86" fmla="*/ 464 w 2327"/>
                  <a:gd name="T87" fmla="*/ 236 h 2135"/>
                  <a:gd name="T88" fmla="*/ 674 w 2327"/>
                  <a:gd name="T89" fmla="*/ 108 h 2135"/>
                  <a:gd name="T90" fmla="*/ 909 w 2327"/>
                  <a:gd name="T91" fmla="*/ 28 h 2135"/>
                  <a:gd name="T92" fmla="*/ 1164 w 2327"/>
                  <a:gd name="T93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7" h="2135">
                    <a:moveTo>
                      <a:pt x="1164" y="0"/>
                    </a:moveTo>
                    <a:lnTo>
                      <a:pt x="1251" y="3"/>
                    </a:lnTo>
                    <a:lnTo>
                      <a:pt x="1335" y="13"/>
                    </a:lnTo>
                    <a:lnTo>
                      <a:pt x="1419" y="28"/>
                    </a:lnTo>
                    <a:lnTo>
                      <a:pt x="1499" y="50"/>
                    </a:lnTo>
                    <a:lnTo>
                      <a:pt x="1578" y="77"/>
                    </a:lnTo>
                    <a:lnTo>
                      <a:pt x="1654" y="108"/>
                    </a:lnTo>
                    <a:lnTo>
                      <a:pt x="1727" y="146"/>
                    </a:lnTo>
                    <a:lnTo>
                      <a:pt x="1797" y="189"/>
                    </a:lnTo>
                    <a:lnTo>
                      <a:pt x="1863" y="236"/>
                    </a:lnTo>
                    <a:lnTo>
                      <a:pt x="1926" y="287"/>
                    </a:lnTo>
                    <a:lnTo>
                      <a:pt x="1986" y="342"/>
                    </a:lnTo>
                    <a:lnTo>
                      <a:pt x="2041" y="402"/>
                    </a:lnTo>
                    <a:lnTo>
                      <a:pt x="2093" y="465"/>
                    </a:lnTo>
                    <a:lnTo>
                      <a:pt x="2140" y="533"/>
                    </a:lnTo>
                    <a:lnTo>
                      <a:pt x="2182" y="602"/>
                    </a:lnTo>
                    <a:lnTo>
                      <a:pt x="2219" y="676"/>
                    </a:lnTo>
                    <a:lnTo>
                      <a:pt x="2251" y="752"/>
                    </a:lnTo>
                    <a:lnTo>
                      <a:pt x="2277" y="831"/>
                    </a:lnTo>
                    <a:lnTo>
                      <a:pt x="2299" y="912"/>
                    </a:lnTo>
                    <a:lnTo>
                      <a:pt x="2314" y="995"/>
                    </a:lnTo>
                    <a:lnTo>
                      <a:pt x="2324" y="1081"/>
                    </a:lnTo>
                    <a:lnTo>
                      <a:pt x="2327" y="1168"/>
                    </a:lnTo>
                    <a:lnTo>
                      <a:pt x="2324" y="1251"/>
                    </a:lnTo>
                    <a:lnTo>
                      <a:pt x="2315" y="1332"/>
                    </a:lnTo>
                    <a:lnTo>
                      <a:pt x="2301" y="1413"/>
                    </a:lnTo>
                    <a:lnTo>
                      <a:pt x="2282" y="1491"/>
                    </a:lnTo>
                    <a:lnTo>
                      <a:pt x="2257" y="1568"/>
                    </a:lnTo>
                    <a:lnTo>
                      <a:pt x="2226" y="1643"/>
                    </a:lnTo>
                    <a:lnTo>
                      <a:pt x="2192" y="1715"/>
                    </a:lnTo>
                    <a:lnTo>
                      <a:pt x="2151" y="1785"/>
                    </a:lnTo>
                    <a:lnTo>
                      <a:pt x="2106" y="1852"/>
                    </a:lnTo>
                    <a:lnTo>
                      <a:pt x="2057" y="1915"/>
                    </a:lnTo>
                    <a:lnTo>
                      <a:pt x="2003" y="1976"/>
                    </a:lnTo>
                    <a:lnTo>
                      <a:pt x="1944" y="2033"/>
                    </a:lnTo>
                    <a:lnTo>
                      <a:pt x="1882" y="2086"/>
                    </a:lnTo>
                    <a:lnTo>
                      <a:pt x="1815" y="2135"/>
                    </a:lnTo>
                    <a:lnTo>
                      <a:pt x="1775" y="2060"/>
                    </a:lnTo>
                    <a:lnTo>
                      <a:pt x="1738" y="1987"/>
                    </a:lnTo>
                    <a:lnTo>
                      <a:pt x="1706" y="1916"/>
                    </a:lnTo>
                    <a:lnTo>
                      <a:pt x="1763" y="1871"/>
                    </a:lnTo>
                    <a:lnTo>
                      <a:pt x="1817" y="1822"/>
                    </a:lnTo>
                    <a:lnTo>
                      <a:pt x="1866" y="1768"/>
                    </a:lnTo>
                    <a:lnTo>
                      <a:pt x="1911" y="1712"/>
                    </a:lnTo>
                    <a:lnTo>
                      <a:pt x="1951" y="1652"/>
                    </a:lnTo>
                    <a:lnTo>
                      <a:pt x="1986" y="1589"/>
                    </a:lnTo>
                    <a:lnTo>
                      <a:pt x="2016" y="1524"/>
                    </a:lnTo>
                    <a:lnTo>
                      <a:pt x="2041" y="1456"/>
                    </a:lnTo>
                    <a:lnTo>
                      <a:pt x="2060" y="1387"/>
                    </a:lnTo>
                    <a:lnTo>
                      <a:pt x="2075" y="1315"/>
                    </a:lnTo>
                    <a:lnTo>
                      <a:pt x="2083" y="1242"/>
                    </a:lnTo>
                    <a:lnTo>
                      <a:pt x="2086" y="1168"/>
                    </a:lnTo>
                    <a:lnTo>
                      <a:pt x="2083" y="1087"/>
                    </a:lnTo>
                    <a:lnTo>
                      <a:pt x="2072" y="1010"/>
                    </a:lnTo>
                    <a:lnTo>
                      <a:pt x="2056" y="934"/>
                    </a:lnTo>
                    <a:lnTo>
                      <a:pt x="2034" y="861"/>
                    </a:lnTo>
                    <a:lnTo>
                      <a:pt x="2006" y="790"/>
                    </a:lnTo>
                    <a:lnTo>
                      <a:pt x="1973" y="722"/>
                    </a:lnTo>
                    <a:lnTo>
                      <a:pt x="1934" y="658"/>
                    </a:lnTo>
                    <a:lnTo>
                      <a:pt x="1890" y="597"/>
                    </a:lnTo>
                    <a:lnTo>
                      <a:pt x="1841" y="540"/>
                    </a:lnTo>
                    <a:lnTo>
                      <a:pt x="1788" y="487"/>
                    </a:lnTo>
                    <a:lnTo>
                      <a:pt x="1732" y="439"/>
                    </a:lnTo>
                    <a:lnTo>
                      <a:pt x="1671" y="394"/>
                    </a:lnTo>
                    <a:lnTo>
                      <a:pt x="1607" y="355"/>
                    </a:lnTo>
                    <a:lnTo>
                      <a:pt x="1540" y="322"/>
                    </a:lnTo>
                    <a:lnTo>
                      <a:pt x="1470" y="293"/>
                    </a:lnTo>
                    <a:lnTo>
                      <a:pt x="1396" y="271"/>
                    </a:lnTo>
                    <a:lnTo>
                      <a:pt x="1321" y="255"/>
                    </a:lnTo>
                    <a:lnTo>
                      <a:pt x="1243" y="245"/>
                    </a:lnTo>
                    <a:lnTo>
                      <a:pt x="1164" y="241"/>
                    </a:lnTo>
                    <a:lnTo>
                      <a:pt x="1084" y="245"/>
                    </a:lnTo>
                    <a:lnTo>
                      <a:pt x="1007" y="255"/>
                    </a:lnTo>
                    <a:lnTo>
                      <a:pt x="931" y="271"/>
                    </a:lnTo>
                    <a:lnTo>
                      <a:pt x="858" y="293"/>
                    </a:lnTo>
                    <a:lnTo>
                      <a:pt x="788" y="322"/>
                    </a:lnTo>
                    <a:lnTo>
                      <a:pt x="719" y="355"/>
                    </a:lnTo>
                    <a:lnTo>
                      <a:pt x="656" y="394"/>
                    </a:lnTo>
                    <a:lnTo>
                      <a:pt x="595" y="439"/>
                    </a:lnTo>
                    <a:lnTo>
                      <a:pt x="538" y="487"/>
                    </a:lnTo>
                    <a:lnTo>
                      <a:pt x="485" y="540"/>
                    </a:lnTo>
                    <a:lnTo>
                      <a:pt x="438" y="597"/>
                    </a:lnTo>
                    <a:lnTo>
                      <a:pt x="393" y="658"/>
                    </a:lnTo>
                    <a:lnTo>
                      <a:pt x="354" y="722"/>
                    </a:lnTo>
                    <a:lnTo>
                      <a:pt x="321" y="790"/>
                    </a:lnTo>
                    <a:lnTo>
                      <a:pt x="292" y="861"/>
                    </a:lnTo>
                    <a:lnTo>
                      <a:pt x="271" y="934"/>
                    </a:lnTo>
                    <a:lnTo>
                      <a:pt x="254" y="1010"/>
                    </a:lnTo>
                    <a:lnTo>
                      <a:pt x="245" y="1087"/>
                    </a:lnTo>
                    <a:lnTo>
                      <a:pt x="240" y="1168"/>
                    </a:lnTo>
                    <a:lnTo>
                      <a:pt x="244" y="1242"/>
                    </a:lnTo>
                    <a:lnTo>
                      <a:pt x="252" y="1315"/>
                    </a:lnTo>
                    <a:lnTo>
                      <a:pt x="266" y="1387"/>
                    </a:lnTo>
                    <a:lnTo>
                      <a:pt x="286" y="1456"/>
                    </a:lnTo>
                    <a:lnTo>
                      <a:pt x="312" y="1524"/>
                    </a:lnTo>
                    <a:lnTo>
                      <a:pt x="341" y="1589"/>
                    </a:lnTo>
                    <a:lnTo>
                      <a:pt x="377" y="1652"/>
                    </a:lnTo>
                    <a:lnTo>
                      <a:pt x="417" y="1712"/>
                    </a:lnTo>
                    <a:lnTo>
                      <a:pt x="461" y="1768"/>
                    </a:lnTo>
                    <a:lnTo>
                      <a:pt x="510" y="1822"/>
                    </a:lnTo>
                    <a:lnTo>
                      <a:pt x="563" y="1871"/>
                    </a:lnTo>
                    <a:lnTo>
                      <a:pt x="622" y="1916"/>
                    </a:lnTo>
                    <a:lnTo>
                      <a:pt x="588" y="1987"/>
                    </a:lnTo>
                    <a:lnTo>
                      <a:pt x="551" y="2060"/>
                    </a:lnTo>
                    <a:lnTo>
                      <a:pt x="511" y="2135"/>
                    </a:lnTo>
                    <a:lnTo>
                      <a:pt x="445" y="2086"/>
                    </a:lnTo>
                    <a:lnTo>
                      <a:pt x="382" y="2033"/>
                    </a:lnTo>
                    <a:lnTo>
                      <a:pt x="324" y="1976"/>
                    </a:lnTo>
                    <a:lnTo>
                      <a:pt x="270" y="1915"/>
                    </a:lnTo>
                    <a:lnTo>
                      <a:pt x="221" y="1852"/>
                    </a:lnTo>
                    <a:lnTo>
                      <a:pt x="175" y="1785"/>
                    </a:lnTo>
                    <a:lnTo>
                      <a:pt x="135" y="1715"/>
                    </a:lnTo>
                    <a:lnTo>
                      <a:pt x="100" y="1643"/>
                    </a:lnTo>
                    <a:lnTo>
                      <a:pt x="70" y="1568"/>
                    </a:lnTo>
                    <a:lnTo>
                      <a:pt x="45" y="1491"/>
                    </a:lnTo>
                    <a:lnTo>
                      <a:pt x="26" y="1413"/>
                    </a:lnTo>
                    <a:lnTo>
                      <a:pt x="12" y="1332"/>
                    </a:lnTo>
                    <a:lnTo>
                      <a:pt x="3" y="1251"/>
                    </a:lnTo>
                    <a:lnTo>
                      <a:pt x="0" y="1168"/>
                    </a:lnTo>
                    <a:lnTo>
                      <a:pt x="3" y="1081"/>
                    </a:lnTo>
                    <a:lnTo>
                      <a:pt x="13" y="995"/>
                    </a:lnTo>
                    <a:lnTo>
                      <a:pt x="28" y="912"/>
                    </a:lnTo>
                    <a:lnTo>
                      <a:pt x="50" y="831"/>
                    </a:lnTo>
                    <a:lnTo>
                      <a:pt x="77" y="752"/>
                    </a:lnTo>
                    <a:lnTo>
                      <a:pt x="108" y="676"/>
                    </a:lnTo>
                    <a:lnTo>
                      <a:pt x="146" y="602"/>
                    </a:lnTo>
                    <a:lnTo>
                      <a:pt x="188" y="533"/>
                    </a:lnTo>
                    <a:lnTo>
                      <a:pt x="235" y="465"/>
                    </a:lnTo>
                    <a:lnTo>
                      <a:pt x="286" y="402"/>
                    </a:lnTo>
                    <a:lnTo>
                      <a:pt x="341" y="342"/>
                    </a:lnTo>
                    <a:lnTo>
                      <a:pt x="401" y="287"/>
                    </a:lnTo>
                    <a:lnTo>
                      <a:pt x="464" y="236"/>
                    </a:lnTo>
                    <a:lnTo>
                      <a:pt x="531" y="189"/>
                    </a:lnTo>
                    <a:lnTo>
                      <a:pt x="600" y="146"/>
                    </a:lnTo>
                    <a:lnTo>
                      <a:pt x="674" y="108"/>
                    </a:lnTo>
                    <a:lnTo>
                      <a:pt x="750" y="77"/>
                    </a:lnTo>
                    <a:lnTo>
                      <a:pt x="828" y="50"/>
                    </a:lnTo>
                    <a:lnTo>
                      <a:pt x="909" y="28"/>
                    </a:lnTo>
                    <a:lnTo>
                      <a:pt x="992" y="13"/>
                    </a:lnTo>
                    <a:lnTo>
                      <a:pt x="1077" y="3"/>
                    </a:lnTo>
                    <a:lnTo>
                      <a:pt x="11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</p:grpSp>
      </p:grpSp>
      <p:sp>
        <p:nvSpPr>
          <p:cNvPr id="318" name="Скругленный прямоугольник 317"/>
          <p:cNvSpPr/>
          <p:nvPr/>
        </p:nvSpPr>
        <p:spPr>
          <a:xfrm>
            <a:off x="7885270" y="3657590"/>
            <a:ext cx="4196601" cy="50351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319" name="Google Shape;205;p27"/>
          <p:cNvSpPr txBox="1"/>
          <p:nvPr/>
        </p:nvSpPr>
        <p:spPr>
          <a:xfrm>
            <a:off x="8515791" y="3657590"/>
            <a:ext cx="3566080" cy="50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latin typeface="BwSurco-Regular" panose="00000500000000000000" pitchFamily="50" charset="-52"/>
              </a:rPr>
              <a:t>Факультет информатики </a:t>
            </a:r>
            <a:br>
              <a:rPr lang="en-US" sz="1429" dirty="0">
                <a:latin typeface="BwSurco-Regular" panose="00000500000000000000" pitchFamily="50" charset="-52"/>
              </a:rPr>
            </a:br>
            <a:r>
              <a:rPr lang="ru-RU" sz="1429" dirty="0">
                <a:latin typeface="BwSurco-Regular" panose="00000500000000000000" pitchFamily="50" charset="-52"/>
              </a:rPr>
              <a:t>и робототехники (ФИРТ)</a:t>
            </a:r>
          </a:p>
        </p:txBody>
      </p:sp>
      <p:grpSp>
        <p:nvGrpSpPr>
          <p:cNvPr id="321" name="Group 881"/>
          <p:cNvGrpSpPr/>
          <p:nvPr/>
        </p:nvGrpSpPr>
        <p:grpSpPr>
          <a:xfrm>
            <a:off x="7995495" y="3667472"/>
            <a:ext cx="428645" cy="449674"/>
            <a:chOff x="1657350" y="4289425"/>
            <a:chExt cx="420688" cy="441326"/>
          </a:xfrm>
          <a:solidFill>
            <a:srgbClr val="000000"/>
          </a:solidFill>
        </p:grpSpPr>
        <p:sp>
          <p:nvSpPr>
            <p:cNvPr id="322" name="Freeform 284"/>
            <p:cNvSpPr>
              <a:spLocks noEditPoints="1"/>
            </p:cNvSpPr>
            <p:nvPr/>
          </p:nvSpPr>
          <p:spPr bwMode="auto">
            <a:xfrm>
              <a:off x="1681163" y="4289425"/>
              <a:ext cx="155575" cy="222250"/>
            </a:xfrm>
            <a:custGeom>
              <a:avLst/>
              <a:gdLst>
                <a:gd name="T0" fmla="*/ 500 w 1175"/>
                <a:gd name="T1" fmla="*/ 299 h 1683"/>
                <a:gd name="T2" fmla="*/ 387 w 1175"/>
                <a:gd name="T3" fmla="*/ 362 h 1683"/>
                <a:gd name="T4" fmla="*/ 310 w 1175"/>
                <a:gd name="T5" fmla="*/ 466 h 1683"/>
                <a:gd name="T6" fmla="*/ 281 w 1175"/>
                <a:gd name="T7" fmla="*/ 596 h 1683"/>
                <a:gd name="T8" fmla="*/ 310 w 1175"/>
                <a:gd name="T9" fmla="*/ 727 h 1683"/>
                <a:gd name="T10" fmla="*/ 387 w 1175"/>
                <a:gd name="T11" fmla="*/ 831 h 1683"/>
                <a:gd name="T12" fmla="*/ 500 w 1175"/>
                <a:gd name="T13" fmla="*/ 894 h 1683"/>
                <a:gd name="T14" fmla="*/ 633 w 1175"/>
                <a:gd name="T15" fmla="*/ 904 h 1683"/>
                <a:gd name="T16" fmla="*/ 754 w 1175"/>
                <a:gd name="T17" fmla="*/ 857 h 1683"/>
                <a:gd name="T18" fmla="*/ 844 w 1175"/>
                <a:gd name="T19" fmla="*/ 766 h 1683"/>
                <a:gd name="T20" fmla="*/ 890 w 1175"/>
                <a:gd name="T21" fmla="*/ 642 h 1683"/>
                <a:gd name="T22" fmla="*/ 880 w 1175"/>
                <a:gd name="T23" fmla="*/ 507 h 1683"/>
                <a:gd name="T24" fmla="*/ 818 w 1175"/>
                <a:gd name="T25" fmla="*/ 393 h 1683"/>
                <a:gd name="T26" fmla="*/ 716 w 1175"/>
                <a:gd name="T27" fmla="*/ 314 h 1683"/>
                <a:gd name="T28" fmla="*/ 588 w 1175"/>
                <a:gd name="T29" fmla="*/ 286 h 1683"/>
                <a:gd name="T30" fmla="*/ 706 w 1175"/>
                <a:gd name="T31" fmla="*/ 13 h 1683"/>
                <a:gd name="T32" fmla="*/ 867 w 1175"/>
                <a:gd name="T33" fmla="*/ 73 h 1683"/>
                <a:gd name="T34" fmla="*/ 1003 w 1175"/>
                <a:gd name="T35" fmla="*/ 175 h 1683"/>
                <a:gd name="T36" fmla="*/ 1103 w 1175"/>
                <a:gd name="T37" fmla="*/ 312 h 1683"/>
                <a:gd name="T38" fmla="*/ 1162 w 1175"/>
                <a:gd name="T39" fmla="*/ 476 h 1683"/>
                <a:gd name="T40" fmla="*/ 1173 w 1175"/>
                <a:gd name="T41" fmla="*/ 647 h 1683"/>
                <a:gd name="T42" fmla="*/ 1144 w 1175"/>
                <a:gd name="T43" fmla="*/ 805 h 1683"/>
                <a:gd name="T44" fmla="*/ 1088 w 1175"/>
                <a:gd name="T45" fmla="*/ 961 h 1683"/>
                <a:gd name="T46" fmla="*/ 1013 w 1175"/>
                <a:gd name="T47" fmla="*/ 1115 h 1683"/>
                <a:gd name="T48" fmla="*/ 926 w 1175"/>
                <a:gd name="T49" fmla="*/ 1258 h 1683"/>
                <a:gd name="T50" fmla="*/ 835 w 1175"/>
                <a:gd name="T51" fmla="*/ 1389 h 1683"/>
                <a:gd name="T52" fmla="*/ 748 w 1175"/>
                <a:gd name="T53" fmla="*/ 1500 h 1683"/>
                <a:gd name="T54" fmla="*/ 673 w 1175"/>
                <a:gd name="T55" fmla="*/ 1589 h 1683"/>
                <a:gd name="T56" fmla="*/ 618 w 1175"/>
                <a:gd name="T57" fmla="*/ 1651 h 1683"/>
                <a:gd name="T58" fmla="*/ 590 w 1175"/>
                <a:gd name="T59" fmla="*/ 1681 h 1683"/>
                <a:gd name="T60" fmla="*/ 580 w 1175"/>
                <a:gd name="T61" fmla="*/ 1676 h 1683"/>
                <a:gd name="T62" fmla="*/ 541 w 1175"/>
                <a:gd name="T63" fmla="*/ 1636 h 1683"/>
                <a:gd name="T64" fmla="*/ 478 w 1175"/>
                <a:gd name="T65" fmla="*/ 1567 h 1683"/>
                <a:gd name="T66" fmla="*/ 398 w 1175"/>
                <a:gd name="T67" fmla="*/ 1472 h 1683"/>
                <a:gd name="T68" fmla="*/ 309 w 1175"/>
                <a:gd name="T69" fmla="*/ 1357 h 1683"/>
                <a:gd name="T70" fmla="*/ 219 w 1175"/>
                <a:gd name="T71" fmla="*/ 1223 h 1683"/>
                <a:gd name="T72" fmla="*/ 135 w 1175"/>
                <a:gd name="T73" fmla="*/ 1077 h 1683"/>
                <a:gd name="T74" fmla="*/ 65 w 1175"/>
                <a:gd name="T75" fmla="*/ 920 h 1683"/>
                <a:gd name="T76" fmla="*/ 18 w 1175"/>
                <a:gd name="T77" fmla="*/ 759 h 1683"/>
                <a:gd name="T78" fmla="*/ 0 w 1175"/>
                <a:gd name="T79" fmla="*/ 596 h 1683"/>
                <a:gd name="T80" fmla="*/ 27 w 1175"/>
                <a:gd name="T81" fmla="*/ 419 h 1683"/>
                <a:gd name="T82" fmla="*/ 101 w 1175"/>
                <a:gd name="T83" fmla="*/ 263 h 1683"/>
                <a:gd name="T84" fmla="*/ 214 w 1175"/>
                <a:gd name="T85" fmla="*/ 136 h 1683"/>
                <a:gd name="T86" fmla="*/ 359 w 1175"/>
                <a:gd name="T87" fmla="*/ 47 h 1683"/>
                <a:gd name="T88" fmla="*/ 528 w 1175"/>
                <a:gd name="T89" fmla="*/ 4 h 1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5" h="1683">
                  <a:moveTo>
                    <a:pt x="588" y="286"/>
                  </a:moveTo>
                  <a:lnTo>
                    <a:pt x="543" y="289"/>
                  </a:lnTo>
                  <a:lnTo>
                    <a:pt x="500" y="299"/>
                  </a:lnTo>
                  <a:lnTo>
                    <a:pt x="459" y="314"/>
                  </a:lnTo>
                  <a:lnTo>
                    <a:pt x="421" y="336"/>
                  </a:lnTo>
                  <a:lnTo>
                    <a:pt x="387" y="362"/>
                  </a:lnTo>
                  <a:lnTo>
                    <a:pt x="357" y="393"/>
                  </a:lnTo>
                  <a:lnTo>
                    <a:pt x="331" y="428"/>
                  </a:lnTo>
                  <a:lnTo>
                    <a:pt x="310" y="466"/>
                  </a:lnTo>
                  <a:lnTo>
                    <a:pt x="295" y="507"/>
                  </a:lnTo>
                  <a:lnTo>
                    <a:pt x="285" y="550"/>
                  </a:lnTo>
                  <a:lnTo>
                    <a:pt x="281" y="596"/>
                  </a:lnTo>
                  <a:lnTo>
                    <a:pt x="285" y="642"/>
                  </a:lnTo>
                  <a:lnTo>
                    <a:pt x="295" y="686"/>
                  </a:lnTo>
                  <a:lnTo>
                    <a:pt x="310" y="727"/>
                  </a:lnTo>
                  <a:lnTo>
                    <a:pt x="331" y="766"/>
                  </a:lnTo>
                  <a:lnTo>
                    <a:pt x="357" y="799"/>
                  </a:lnTo>
                  <a:lnTo>
                    <a:pt x="387" y="831"/>
                  </a:lnTo>
                  <a:lnTo>
                    <a:pt x="421" y="857"/>
                  </a:lnTo>
                  <a:lnTo>
                    <a:pt x="459" y="878"/>
                  </a:lnTo>
                  <a:lnTo>
                    <a:pt x="500" y="894"/>
                  </a:lnTo>
                  <a:lnTo>
                    <a:pt x="543" y="904"/>
                  </a:lnTo>
                  <a:lnTo>
                    <a:pt x="588" y="907"/>
                  </a:lnTo>
                  <a:lnTo>
                    <a:pt x="633" y="904"/>
                  </a:lnTo>
                  <a:lnTo>
                    <a:pt x="676" y="894"/>
                  </a:lnTo>
                  <a:lnTo>
                    <a:pt x="716" y="878"/>
                  </a:lnTo>
                  <a:lnTo>
                    <a:pt x="754" y="857"/>
                  </a:lnTo>
                  <a:lnTo>
                    <a:pt x="788" y="831"/>
                  </a:lnTo>
                  <a:lnTo>
                    <a:pt x="818" y="799"/>
                  </a:lnTo>
                  <a:lnTo>
                    <a:pt x="844" y="766"/>
                  </a:lnTo>
                  <a:lnTo>
                    <a:pt x="865" y="727"/>
                  </a:lnTo>
                  <a:lnTo>
                    <a:pt x="880" y="686"/>
                  </a:lnTo>
                  <a:lnTo>
                    <a:pt x="890" y="642"/>
                  </a:lnTo>
                  <a:lnTo>
                    <a:pt x="893" y="596"/>
                  </a:lnTo>
                  <a:lnTo>
                    <a:pt x="890" y="550"/>
                  </a:lnTo>
                  <a:lnTo>
                    <a:pt x="880" y="507"/>
                  </a:lnTo>
                  <a:lnTo>
                    <a:pt x="865" y="466"/>
                  </a:lnTo>
                  <a:lnTo>
                    <a:pt x="844" y="428"/>
                  </a:lnTo>
                  <a:lnTo>
                    <a:pt x="818" y="393"/>
                  </a:lnTo>
                  <a:lnTo>
                    <a:pt x="788" y="362"/>
                  </a:lnTo>
                  <a:lnTo>
                    <a:pt x="754" y="336"/>
                  </a:lnTo>
                  <a:lnTo>
                    <a:pt x="716" y="314"/>
                  </a:lnTo>
                  <a:lnTo>
                    <a:pt x="676" y="299"/>
                  </a:lnTo>
                  <a:lnTo>
                    <a:pt x="633" y="289"/>
                  </a:lnTo>
                  <a:lnTo>
                    <a:pt x="588" y="286"/>
                  </a:lnTo>
                  <a:close/>
                  <a:moveTo>
                    <a:pt x="588" y="0"/>
                  </a:moveTo>
                  <a:lnTo>
                    <a:pt x="648" y="4"/>
                  </a:lnTo>
                  <a:lnTo>
                    <a:pt x="706" y="13"/>
                  </a:lnTo>
                  <a:lnTo>
                    <a:pt x="762" y="27"/>
                  </a:lnTo>
                  <a:lnTo>
                    <a:pt x="816" y="47"/>
                  </a:lnTo>
                  <a:lnTo>
                    <a:pt x="867" y="73"/>
                  </a:lnTo>
                  <a:lnTo>
                    <a:pt x="916" y="102"/>
                  </a:lnTo>
                  <a:lnTo>
                    <a:pt x="961" y="136"/>
                  </a:lnTo>
                  <a:lnTo>
                    <a:pt x="1003" y="175"/>
                  </a:lnTo>
                  <a:lnTo>
                    <a:pt x="1040" y="218"/>
                  </a:lnTo>
                  <a:lnTo>
                    <a:pt x="1074" y="263"/>
                  </a:lnTo>
                  <a:lnTo>
                    <a:pt x="1103" y="312"/>
                  </a:lnTo>
                  <a:lnTo>
                    <a:pt x="1128" y="364"/>
                  </a:lnTo>
                  <a:lnTo>
                    <a:pt x="1148" y="419"/>
                  </a:lnTo>
                  <a:lnTo>
                    <a:pt x="1162" y="476"/>
                  </a:lnTo>
                  <a:lnTo>
                    <a:pt x="1172" y="535"/>
                  </a:lnTo>
                  <a:lnTo>
                    <a:pt x="1175" y="596"/>
                  </a:lnTo>
                  <a:lnTo>
                    <a:pt x="1173" y="647"/>
                  </a:lnTo>
                  <a:lnTo>
                    <a:pt x="1167" y="699"/>
                  </a:lnTo>
                  <a:lnTo>
                    <a:pt x="1157" y="752"/>
                  </a:lnTo>
                  <a:lnTo>
                    <a:pt x="1144" y="805"/>
                  </a:lnTo>
                  <a:lnTo>
                    <a:pt x="1128" y="857"/>
                  </a:lnTo>
                  <a:lnTo>
                    <a:pt x="1110" y="909"/>
                  </a:lnTo>
                  <a:lnTo>
                    <a:pt x="1088" y="961"/>
                  </a:lnTo>
                  <a:lnTo>
                    <a:pt x="1066" y="1014"/>
                  </a:lnTo>
                  <a:lnTo>
                    <a:pt x="1040" y="1065"/>
                  </a:lnTo>
                  <a:lnTo>
                    <a:pt x="1013" y="1115"/>
                  </a:lnTo>
                  <a:lnTo>
                    <a:pt x="985" y="1164"/>
                  </a:lnTo>
                  <a:lnTo>
                    <a:pt x="956" y="1211"/>
                  </a:lnTo>
                  <a:lnTo>
                    <a:pt x="926" y="1258"/>
                  </a:lnTo>
                  <a:lnTo>
                    <a:pt x="896" y="1303"/>
                  </a:lnTo>
                  <a:lnTo>
                    <a:pt x="866" y="1346"/>
                  </a:lnTo>
                  <a:lnTo>
                    <a:pt x="835" y="1389"/>
                  </a:lnTo>
                  <a:lnTo>
                    <a:pt x="806" y="1428"/>
                  </a:lnTo>
                  <a:lnTo>
                    <a:pt x="777" y="1465"/>
                  </a:lnTo>
                  <a:lnTo>
                    <a:pt x="748" y="1500"/>
                  </a:lnTo>
                  <a:lnTo>
                    <a:pt x="722" y="1532"/>
                  </a:lnTo>
                  <a:lnTo>
                    <a:pt x="697" y="1563"/>
                  </a:lnTo>
                  <a:lnTo>
                    <a:pt x="673" y="1589"/>
                  </a:lnTo>
                  <a:lnTo>
                    <a:pt x="653" y="1613"/>
                  </a:lnTo>
                  <a:lnTo>
                    <a:pt x="634" y="1633"/>
                  </a:lnTo>
                  <a:lnTo>
                    <a:pt x="618" y="1651"/>
                  </a:lnTo>
                  <a:lnTo>
                    <a:pt x="605" y="1665"/>
                  </a:lnTo>
                  <a:lnTo>
                    <a:pt x="595" y="1675"/>
                  </a:lnTo>
                  <a:lnTo>
                    <a:pt x="590" y="1681"/>
                  </a:lnTo>
                  <a:lnTo>
                    <a:pt x="588" y="1683"/>
                  </a:lnTo>
                  <a:lnTo>
                    <a:pt x="585" y="1681"/>
                  </a:lnTo>
                  <a:lnTo>
                    <a:pt x="580" y="1676"/>
                  </a:lnTo>
                  <a:lnTo>
                    <a:pt x="570" y="1666"/>
                  </a:lnTo>
                  <a:lnTo>
                    <a:pt x="558" y="1653"/>
                  </a:lnTo>
                  <a:lnTo>
                    <a:pt x="541" y="1636"/>
                  </a:lnTo>
                  <a:lnTo>
                    <a:pt x="522" y="1616"/>
                  </a:lnTo>
                  <a:lnTo>
                    <a:pt x="502" y="1593"/>
                  </a:lnTo>
                  <a:lnTo>
                    <a:pt x="478" y="1567"/>
                  </a:lnTo>
                  <a:lnTo>
                    <a:pt x="452" y="1538"/>
                  </a:lnTo>
                  <a:lnTo>
                    <a:pt x="427" y="1507"/>
                  </a:lnTo>
                  <a:lnTo>
                    <a:pt x="398" y="1472"/>
                  </a:lnTo>
                  <a:lnTo>
                    <a:pt x="369" y="1437"/>
                  </a:lnTo>
                  <a:lnTo>
                    <a:pt x="340" y="1397"/>
                  </a:lnTo>
                  <a:lnTo>
                    <a:pt x="309" y="1357"/>
                  </a:lnTo>
                  <a:lnTo>
                    <a:pt x="279" y="1314"/>
                  </a:lnTo>
                  <a:lnTo>
                    <a:pt x="249" y="1269"/>
                  </a:lnTo>
                  <a:lnTo>
                    <a:pt x="219" y="1223"/>
                  </a:lnTo>
                  <a:lnTo>
                    <a:pt x="190" y="1176"/>
                  </a:lnTo>
                  <a:lnTo>
                    <a:pt x="162" y="1127"/>
                  </a:lnTo>
                  <a:lnTo>
                    <a:pt x="135" y="1077"/>
                  </a:lnTo>
                  <a:lnTo>
                    <a:pt x="109" y="1026"/>
                  </a:lnTo>
                  <a:lnTo>
                    <a:pt x="87" y="973"/>
                  </a:lnTo>
                  <a:lnTo>
                    <a:pt x="65" y="920"/>
                  </a:lnTo>
                  <a:lnTo>
                    <a:pt x="47" y="867"/>
                  </a:lnTo>
                  <a:lnTo>
                    <a:pt x="31" y="814"/>
                  </a:lnTo>
                  <a:lnTo>
                    <a:pt x="18" y="759"/>
                  </a:lnTo>
                  <a:lnTo>
                    <a:pt x="9" y="705"/>
                  </a:lnTo>
                  <a:lnTo>
                    <a:pt x="2" y="650"/>
                  </a:lnTo>
                  <a:lnTo>
                    <a:pt x="0" y="596"/>
                  </a:lnTo>
                  <a:lnTo>
                    <a:pt x="3" y="535"/>
                  </a:lnTo>
                  <a:lnTo>
                    <a:pt x="12" y="476"/>
                  </a:lnTo>
                  <a:lnTo>
                    <a:pt x="27" y="419"/>
                  </a:lnTo>
                  <a:lnTo>
                    <a:pt x="46" y="364"/>
                  </a:lnTo>
                  <a:lnTo>
                    <a:pt x="71" y="312"/>
                  </a:lnTo>
                  <a:lnTo>
                    <a:pt x="101" y="263"/>
                  </a:lnTo>
                  <a:lnTo>
                    <a:pt x="134" y="218"/>
                  </a:lnTo>
                  <a:lnTo>
                    <a:pt x="173" y="175"/>
                  </a:lnTo>
                  <a:lnTo>
                    <a:pt x="214" y="136"/>
                  </a:lnTo>
                  <a:lnTo>
                    <a:pt x="259" y="102"/>
                  </a:lnTo>
                  <a:lnTo>
                    <a:pt x="308" y="73"/>
                  </a:lnTo>
                  <a:lnTo>
                    <a:pt x="359" y="47"/>
                  </a:lnTo>
                  <a:lnTo>
                    <a:pt x="413" y="27"/>
                  </a:lnTo>
                  <a:lnTo>
                    <a:pt x="470" y="13"/>
                  </a:lnTo>
                  <a:lnTo>
                    <a:pt x="528" y="4"/>
                  </a:lnTo>
                  <a:lnTo>
                    <a:pt x="588" y="0"/>
                  </a:lnTo>
                  <a:lnTo>
                    <a:pt x="5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323" name="Freeform 285"/>
            <p:cNvSpPr>
              <a:spLocks noEditPoints="1"/>
            </p:cNvSpPr>
            <p:nvPr/>
          </p:nvSpPr>
          <p:spPr bwMode="auto">
            <a:xfrm>
              <a:off x="1657350" y="4303713"/>
              <a:ext cx="420688" cy="427038"/>
            </a:xfrm>
            <a:custGeom>
              <a:avLst/>
              <a:gdLst>
                <a:gd name="T0" fmla="*/ 2371 w 3185"/>
                <a:gd name="T1" fmla="*/ 2662 h 3229"/>
                <a:gd name="T2" fmla="*/ 814 w 3185"/>
                <a:gd name="T3" fmla="*/ 2662 h 3229"/>
                <a:gd name="T4" fmla="*/ 1733 w 3185"/>
                <a:gd name="T5" fmla="*/ 2452 h 3229"/>
                <a:gd name="T6" fmla="*/ 1900 w 3185"/>
                <a:gd name="T7" fmla="*/ 2743 h 3229"/>
                <a:gd name="T8" fmla="*/ 1970 w 3185"/>
                <a:gd name="T9" fmla="*/ 2490 h 3229"/>
                <a:gd name="T10" fmla="*/ 1373 w 3185"/>
                <a:gd name="T11" fmla="*/ 2460 h 3229"/>
                <a:gd name="T12" fmla="*/ 1210 w 3185"/>
                <a:gd name="T13" fmla="*/ 2638 h 3229"/>
                <a:gd name="T14" fmla="*/ 1409 w 3185"/>
                <a:gd name="T15" fmla="*/ 2855 h 3229"/>
                <a:gd name="T16" fmla="*/ 2480 w 3185"/>
                <a:gd name="T17" fmla="*/ 2003 h 3229"/>
                <a:gd name="T18" fmla="*/ 2540 w 3185"/>
                <a:gd name="T19" fmla="*/ 2405 h 3229"/>
                <a:gd name="T20" fmla="*/ 2779 w 3185"/>
                <a:gd name="T21" fmla="*/ 2167 h 3229"/>
                <a:gd name="T22" fmla="*/ 2894 w 3185"/>
                <a:gd name="T23" fmla="*/ 1771 h 3229"/>
                <a:gd name="T24" fmla="*/ 1904 w 3185"/>
                <a:gd name="T25" fmla="*/ 2159 h 3229"/>
                <a:gd name="T26" fmla="*/ 2189 w 3185"/>
                <a:gd name="T27" fmla="*/ 2045 h 3229"/>
                <a:gd name="T28" fmla="*/ 291 w 3185"/>
                <a:gd name="T29" fmla="*/ 1771 h 3229"/>
                <a:gd name="T30" fmla="*/ 405 w 3185"/>
                <a:gd name="T31" fmla="*/ 2168 h 3229"/>
                <a:gd name="T32" fmla="*/ 645 w 3185"/>
                <a:gd name="T33" fmla="*/ 2405 h 3229"/>
                <a:gd name="T34" fmla="*/ 704 w 3185"/>
                <a:gd name="T35" fmla="*/ 2003 h 3229"/>
                <a:gd name="T36" fmla="*/ 970 w 3185"/>
                <a:gd name="T37" fmla="*/ 1864 h 3229"/>
                <a:gd name="T38" fmla="*/ 1136 w 3185"/>
                <a:gd name="T39" fmla="*/ 2189 h 3229"/>
                <a:gd name="T40" fmla="*/ 963 w 3185"/>
                <a:gd name="T41" fmla="*/ 1770 h 3229"/>
                <a:gd name="T42" fmla="*/ 1820 w 3185"/>
                <a:gd name="T43" fmla="*/ 1082 h 3229"/>
                <a:gd name="T44" fmla="*/ 2204 w 3185"/>
                <a:gd name="T45" fmla="*/ 1274 h 3229"/>
                <a:gd name="T46" fmla="*/ 2539 w 3185"/>
                <a:gd name="T47" fmla="*/ 823 h 3229"/>
                <a:gd name="T48" fmla="*/ 2480 w 3185"/>
                <a:gd name="T49" fmla="*/ 1227 h 3229"/>
                <a:gd name="T50" fmla="*/ 2863 w 3185"/>
                <a:gd name="T51" fmla="*/ 1294 h 3229"/>
                <a:gd name="T52" fmla="*/ 2698 w 3185"/>
                <a:gd name="T53" fmla="*/ 916 h 3229"/>
                <a:gd name="T54" fmla="*/ 2311 w 3185"/>
                <a:gd name="T55" fmla="*/ 604 h 3229"/>
                <a:gd name="T56" fmla="*/ 1733 w 3185"/>
                <a:gd name="T57" fmla="*/ 778 h 3229"/>
                <a:gd name="T58" fmla="*/ 2011 w 3185"/>
                <a:gd name="T59" fmla="*/ 651 h 3229"/>
                <a:gd name="T60" fmla="*/ 1819 w 3185"/>
                <a:gd name="T61" fmla="*/ 405 h 3229"/>
                <a:gd name="T62" fmla="*/ 1799 w 3185"/>
                <a:gd name="T63" fmla="*/ 13 h 3229"/>
                <a:gd name="T64" fmla="*/ 2280 w 3185"/>
                <a:gd name="T65" fmla="*/ 158 h 3229"/>
                <a:gd name="T66" fmla="*/ 2683 w 3185"/>
                <a:gd name="T67" fmla="*/ 438 h 3229"/>
                <a:gd name="T68" fmla="*/ 2983 w 3185"/>
                <a:gd name="T69" fmla="*/ 829 h 3229"/>
                <a:gd name="T70" fmla="*/ 3155 w 3185"/>
                <a:gd name="T71" fmla="*/ 1302 h 3229"/>
                <a:gd name="T72" fmla="*/ 3171 w 3185"/>
                <a:gd name="T73" fmla="*/ 1825 h 3229"/>
                <a:gd name="T74" fmla="*/ 3028 w 3185"/>
                <a:gd name="T75" fmla="*/ 2311 h 3229"/>
                <a:gd name="T76" fmla="*/ 2752 w 3185"/>
                <a:gd name="T77" fmla="*/ 2721 h 3229"/>
                <a:gd name="T78" fmla="*/ 2367 w 3185"/>
                <a:gd name="T79" fmla="*/ 3025 h 3229"/>
                <a:gd name="T80" fmla="*/ 1900 w 3185"/>
                <a:gd name="T81" fmla="*/ 3199 h 3229"/>
                <a:gd name="T82" fmla="*/ 1385 w 3185"/>
                <a:gd name="T83" fmla="*/ 3215 h 3229"/>
                <a:gd name="T84" fmla="*/ 905 w 3185"/>
                <a:gd name="T85" fmla="*/ 3071 h 3229"/>
                <a:gd name="T86" fmla="*/ 502 w 3185"/>
                <a:gd name="T87" fmla="*/ 2790 h 3229"/>
                <a:gd name="T88" fmla="*/ 202 w 3185"/>
                <a:gd name="T89" fmla="*/ 2400 h 3229"/>
                <a:gd name="T90" fmla="*/ 30 w 3185"/>
                <a:gd name="T91" fmla="*/ 1927 h 3229"/>
                <a:gd name="T92" fmla="*/ 12 w 3185"/>
                <a:gd name="T93" fmla="*/ 1422 h 3229"/>
                <a:gd name="T94" fmla="*/ 132 w 3185"/>
                <a:gd name="T95" fmla="*/ 974 h 3229"/>
                <a:gd name="T96" fmla="*/ 348 w 3185"/>
                <a:gd name="T97" fmla="*/ 1204 h 3229"/>
                <a:gd name="T98" fmla="*/ 766 w 3185"/>
                <a:gd name="T99" fmla="*/ 1677 h 3229"/>
                <a:gd name="T100" fmla="*/ 1333 w 3185"/>
                <a:gd name="T101" fmla="*/ 1077 h 3229"/>
                <a:gd name="T102" fmla="*/ 1406 w 3185"/>
                <a:gd name="T103" fmla="*/ 771 h 3229"/>
                <a:gd name="T104" fmla="*/ 1447 w 3185"/>
                <a:gd name="T105" fmla="*/ 351 h 3229"/>
                <a:gd name="T106" fmla="*/ 1359 w 3185"/>
                <a:gd name="T107" fmla="*/ 127 h 3229"/>
                <a:gd name="T108" fmla="*/ 1592 w 3185"/>
                <a:gd name="T109" fmla="*/ 0 h 3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85" h="3229">
                  <a:moveTo>
                    <a:pt x="2311" y="2626"/>
                  </a:moveTo>
                  <a:lnTo>
                    <a:pt x="2284" y="2682"/>
                  </a:lnTo>
                  <a:lnTo>
                    <a:pt x="2256" y="2737"/>
                  </a:lnTo>
                  <a:lnTo>
                    <a:pt x="2315" y="2701"/>
                  </a:lnTo>
                  <a:lnTo>
                    <a:pt x="2371" y="2662"/>
                  </a:lnTo>
                  <a:lnTo>
                    <a:pt x="2342" y="2644"/>
                  </a:lnTo>
                  <a:lnTo>
                    <a:pt x="2311" y="2626"/>
                  </a:lnTo>
                  <a:close/>
                  <a:moveTo>
                    <a:pt x="874" y="2625"/>
                  </a:moveTo>
                  <a:lnTo>
                    <a:pt x="844" y="2642"/>
                  </a:lnTo>
                  <a:lnTo>
                    <a:pt x="814" y="2662"/>
                  </a:lnTo>
                  <a:lnTo>
                    <a:pt x="870" y="2701"/>
                  </a:lnTo>
                  <a:lnTo>
                    <a:pt x="929" y="2737"/>
                  </a:lnTo>
                  <a:lnTo>
                    <a:pt x="901" y="2682"/>
                  </a:lnTo>
                  <a:lnTo>
                    <a:pt x="874" y="2625"/>
                  </a:lnTo>
                  <a:close/>
                  <a:moveTo>
                    <a:pt x="1733" y="2452"/>
                  </a:moveTo>
                  <a:lnTo>
                    <a:pt x="1733" y="2880"/>
                  </a:lnTo>
                  <a:lnTo>
                    <a:pt x="1776" y="2855"/>
                  </a:lnTo>
                  <a:lnTo>
                    <a:pt x="1819" y="2824"/>
                  </a:lnTo>
                  <a:lnTo>
                    <a:pt x="1859" y="2787"/>
                  </a:lnTo>
                  <a:lnTo>
                    <a:pt x="1900" y="2743"/>
                  </a:lnTo>
                  <a:lnTo>
                    <a:pt x="1939" y="2693"/>
                  </a:lnTo>
                  <a:lnTo>
                    <a:pt x="1976" y="2638"/>
                  </a:lnTo>
                  <a:lnTo>
                    <a:pt x="2012" y="2577"/>
                  </a:lnTo>
                  <a:lnTo>
                    <a:pt x="2045" y="2512"/>
                  </a:lnTo>
                  <a:lnTo>
                    <a:pt x="1970" y="2490"/>
                  </a:lnTo>
                  <a:lnTo>
                    <a:pt x="1893" y="2474"/>
                  </a:lnTo>
                  <a:lnTo>
                    <a:pt x="1813" y="2461"/>
                  </a:lnTo>
                  <a:lnTo>
                    <a:pt x="1733" y="2452"/>
                  </a:lnTo>
                  <a:close/>
                  <a:moveTo>
                    <a:pt x="1452" y="2451"/>
                  </a:moveTo>
                  <a:lnTo>
                    <a:pt x="1373" y="2460"/>
                  </a:lnTo>
                  <a:lnTo>
                    <a:pt x="1293" y="2473"/>
                  </a:lnTo>
                  <a:lnTo>
                    <a:pt x="1216" y="2490"/>
                  </a:lnTo>
                  <a:lnTo>
                    <a:pt x="1140" y="2512"/>
                  </a:lnTo>
                  <a:lnTo>
                    <a:pt x="1174" y="2577"/>
                  </a:lnTo>
                  <a:lnTo>
                    <a:pt x="1210" y="2638"/>
                  </a:lnTo>
                  <a:lnTo>
                    <a:pt x="1246" y="2693"/>
                  </a:lnTo>
                  <a:lnTo>
                    <a:pt x="1285" y="2742"/>
                  </a:lnTo>
                  <a:lnTo>
                    <a:pt x="1325" y="2786"/>
                  </a:lnTo>
                  <a:lnTo>
                    <a:pt x="1366" y="2824"/>
                  </a:lnTo>
                  <a:lnTo>
                    <a:pt x="1409" y="2855"/>
                  </a:lnTo>
                  <a:lnTo>
                    <a:pt x="1452" y="2880"/>
                  </a:lnTo>
                  <a:lnTo>
                    <a:pt x="1452" y="2451"/>
                  </a:lnTo>
                  <a:close/>
                  <a:moveTo>
                    <a:pt x="2502" y="1771"/>
                  </a:moveTo>
                  <a:lnTo>
                    <a:pt x="2493" y="1889"/>
                  </a:lnTo>
                  <a:lnTo>
                    <a:pt x="2480" y="2003"/>
                  </a:lnTo>
                  <a:lnTo>
                    <a:pt x="2463" y="2115"/>
                  </a:lnTo>
                  <a:lnTo>
                    <a:pt x="2442" y="2224"/>
                  </a:lnTo>
                  <a:lnTo>
                    <a:pt x="2416" y="2329"/>
                  </a:lnTo>
                  <a:lnTo>
                    <a:pt x="2480" y="2366"/>
                  </a:lnTo>
                  <a:lnTo>
                    <a:pt x="2540" y="2405"/>
                  </a:lnTo>
                  <a:lnTo>
                    <a:pt x="2598" y="2448"/>
                  </a:lnTo>
                  <a:lnTo>
                    <a:pt x="2651" y="2381"/>
                  </a:lnTo>
                  <a:lnTo>
                    <a:pt x="2698" y="2313"/>
                  </a:lnTo>
                  <a:lnTo>
                    <a:pt x="2741" y="2241"/>
                  </a:lnTo>
                  <a:lnTo>
                    <a:pt x="2779" y="2167"/>
                  </a:lnTo>
                  <a:lnTo>
                    <a:pt x="2813" y="2092"/>
                  </a:lnTo>
                  <a:lnTo>
                    <a:pt x="2841" y="2014"/>
                  </a:lnTo>
                  <a:lnTo>
                    <a:pt x="2863" y="1934"/>
                  </a:lnTo>
                  <a:lnTo>
                    <a:pt x="2881" y="1853"/>
                  </a:lnTo>
                  <a:lnTo>
                    <a:pt x="2894" y="1771"/>
                  </a:lnTo>
                  <a:lnTo>
                    <a:pt x="2502" y="1771"/>
                  </a:lnTo>
                  <a:close/>
                  <a:moveTo>
                    <a:pt x="1733" y="1771"/>
                  </a:moveTo>
                  <a:lnTo>
                    <a:pt x="1733" y="2139"/>
                  </a:lnTo>
                  <a:lnTo>
                    <a:pt x="1820" y="2146"/>
                  </a:lnTo>
                  <a:lnTo>
                    <a:pt x="1904" y="2159"/>
                  </a:lnTo>
                  <a:lnTo>
                    <a:pt x="1988" y="2175"/>
                  </a:lnTo>
                  <a:lnTo>
                    <a:pt x="2071" y="2194"/>
                  </a:lnTo>
                  <a:lnTo>
                    <a:pt x="2150" y="2218"/>
                  </a:lnTo>
                  <a:lnTo>
                    <a:pt x="2171" y="2132"/>
                  </a:lnTo>
                  <a:lnTo>
                    <a:pt x="2189" y="2045"/>
                  </a:lnTo>
                  <a:lnTo>
                    <a:pt x="2204" y="1955"/>
                  </a:lnTo>
                  <a:lnTo>
                    <a:pt x="2214" y="1864"/>
                  </a:lnTo>
                  <a:lnTo>
                    <a:pt x="2222" y="1771"/>
                  </a:lnTo>
                  <a:lnTo>
                    <a:pt x="1733" y="1771"/>
                  </a:lnTo>
                  <a:close/>
                  <a:moveTo>
                    <a:pt x="291" y="1771"/>
                  </a:moveTo>
                  <a:lnTo>
                    <a:pt x="303" y="1854"/>
                  </a:lnTo>
                  <a:lnTo>
                    <a:pt x="322" y="1934"/>
                  </a:lnTo>
                  <a:lnTo>
                    <a:pt x="344" y="2014"/>
                  </a:lnTo>
                  <a:lnTo>
                    <a:pt x="372" y="2092"/>
                  </a:lnTo>
                  <a:lnTo>
                    <a:pt x="405" y="2168"/>
                  </a:lnTo>
                  <a:lnTo>
                    <a:pt x="444" y="2241"/>
                  </a:lnTo>
                  <a:lnTo>
                    <a:pt x="487" y="2313"/>
                  </a:lnTo>
                  <a:lnTo>
                    <a:pt x="534" y="2382"/>
                  </a:lnTo>
                  <a:lnTo>
                    <a:pt x="586" y="2449"/>
                  </a:lnTo>
                  <a:lnTo>
                    <a:pt x="645" y="2405"/>
                  </a:lnTo>
                  <a:lnTo>
                    <a:pt x="706" y="2366"/>
                  </a:lnTo>
                  <a:lnTo>
                    <a:pt x="769" y="2329"/>
                  </a:lnTo>
                  <a:lnTo>
                    <a:pt x="743" y="2224"/>
                  </a:lnTo>
                  <a:lnTo>
                    <a:pt x="722" y="2115"/>
                  </a:lnTo>
                  <a:lnTo>
                    <a:pt x="704" y="2003"/>
                  </a:lnTo>
                  <a:lnTo>
                    <a:pt x="692" y="1889"/>
                  </a:lnTo>
                  <a:lnTo>
                    <a:pt x="683" y="1771"/>
                  </a:lnTo>
                  <a:lnTo>
                    <a:pt x="291" y="1771"/>
                  </a:lnTo>
                  <a:close/>
                  <a:moveTo>
                    <a:pt x="963" y="1770"/>
                  </a:moveTo>
                  <a:lnTo>
                    <a:pt x="970" y="1864"/>
                  </a:lnTo>
                  <a:lnTo>
                    <a:pt x="982" y="1955"/>
                  </a:lnTo>
                  <a:lnTo>
                    <a:pt x="996" y="2044"/>
                  </a:lnTo>
                  <a:lnTo>
                    <a:pt x="1013" y="2132"/>
                  </a:lnTo>
                  <a:lnTo>
                    <a:pt x="1035" y="2217"/>
                  </a:lnTo>
                  <a:lnTo>
                    <a:pt x="1136" y="2189"/>
                  </a:lnTo>
                  <a:lnTo>
                    <a:pt x="1238" y="2166"/>
                  </a:lnTo>
                  <a:lnTo>
                    <a:pt x="1344" y="2150"/>
                  </a:lnTo>
                  <a:lnTo>
                    <a:pt x="1452" y="2139"/>
                  </a:lnTo>
                  <a:lnTo>
                    <a:pt x="1452" y="1770"/>
                  </a:lnTo>
                  <a:lnTo>
                    <a:pt x="963" y="1770"/>
                  </a:lnTo>
                  <a:close/>
                  <a:moveTo>
                    <a:pt x="2150" y="1011"/>
                  </a:moveTo>
                  <a:lnTo>
                    <a:pt x="2071" y="1035"/>
                  </a:lnTo>
                  <a:lnTo>
                    <a:pt x="1989" y="1055"/>
                  </a:lnTo>
                  <a:lnTo>
                    <a:pt x="1905" y="1070"/>
                  </a:lnTo>
                  <a:lnTo>
                    <a:pt x="1820" y="1082"/>
                  </a:lnTo>
                  <a:lnTo>
                    <a:pt x="1733" y="1091"/>
                  </a:lnTo>
                  <a:lnTo>
                    <a:pt x="1733" y="1458"/>
                  </a:lnTo>
                  <a:lnTo>
                    <a:pt x="2222" y="1458"/>
                  </a:lnTo>
                  <a:lnTo>
                    <a:pt x="2214" y="1366"/>
                  </a:lnTo>
                  <a:lnTo>
                    <a:pt x="2204" y="1274"/>
                  </a:lnTo>
                  <a:lnTo>
                    <a:pt x="2189" y="1184"/>
                  </a:lnTo>
                  <a:lnTo>
                    <a:pt x="2171" y="1097"/>
                  </a:lnTo>
                  <a:lnTo>
                    <a:pt x="2150" y="1011"/>
                  </a:lnTo>
                  <a:close/>
                  <a:moveTo>
                    <a:pt x="2598" y="781"/>
                  </a:moveTo>
                  <a:lnTo>
                    <a:pt x="2539" y="823"/>
                  </a:lnTo>
                  <a:lnTo>
                    <a:pt x="2479" y="862"/>
                  </a:lnTo>
                  <a:lnTo>
                    <a:pt x="2415" y="899"/>
                  </a:lnTo>
                  <a:lnTo>
                    <a:pt x="2442" y="1006"/>
                  </a:lnTo>
                  <a:lnTo>
                    <a:pt x="2463" y="1115"/>
                  </a:lnTo>
                  <a:lnTo>
                    <a:pt x="2480" y="1227"/>
                  </a:lnTo>
                  <a:lnTo>
                    <a:pt x="2493" y="1342"/>
                  </a:lnTo>
                  <a:lnTo>
                    <a:pt x="2502" y="1458"/>
                  </a:lnTo>
                  <a:lnTo>
                    <a:pt x="2894" y="1458"/>
                  </a:lnTo>
                  <a:lnTo>
                    <a:pt x="2881" y="1376"/>
                  </a:lnTo>
                  <a:lnTo>
                    <a:pt x="2863" y="1294"/>
                  </a:lnTo>
                  <a:lnTo>
                    <a:pt x="2841" y="1215"/>
                  </a:lnTo>
                  <a:lnTo>
                    <a:pt x="2813" y="1137"/>
                  </a:lnTo>
                  <a:lnTo>
                    <a:pt x="2779" y="1061"/>
                  </a:lnTo>
                  <a:lnTo>
                    <a:pt x="2741" y="987"/>
                  </a:lnTo>
                  <a:lnTo>
                    <a:pt x="2698" y="916"/>
                  </a:lnTo>
                  <a:lnTo>
                    <a:pt x="2651" y="847"/>
                  </a:lnTo>
                  <a:lnTo>
                    <a:pt x="2598" y="781"/>
                  </a:lnTo>
                  <a:close/>
                  <a:moveTo>
                    <a:pt x="2256" y="493"/>
                  </a:moveTo>
                  <a:lnTo>
                    <a:pt x="2284" y="547"/>
                  </a:lnTo>
                  <a:lnTo>
                    <a:pt x="2311" y="604"/>
                  </a:lnTo>
                  <a:lnTo>
                    <a:pt x="2371" y="568"/>
                  </a:lnTo>
                  <a:lnTo>
                    <a:pt x="2315" y="529"/>
                  </a:lnTo>
                  <a:lnTo>
                    <a:pt x="2256" y="493"/>
                  </a:lnTo>
                  <a:close/>
                  <a:moveTo>
                    <a:pt x="1733" y="348"/>
                  </a:moveTo>
                  <a:lnTo>
                    <a:pt x="1733" y="778"/>
                  </a:lnTo>
                  <a:lnTo>
                    <a:pt x="1813" y="769"/>
                  </a:lnTo>
                  <a:lnTo>
                    <a:pt x="1892" y="756"/>
                  </a:lnTo>
                  <a:lnTo>
                    <a:pt x="1969" y="738"/>
                  </a:lnTo>
                  <a:lnTo>
                    <a:pt x="2045" y="718"/>
                  </a:lnTo>
                  <a:lnTo>
                    <a:pt x="2011" y="651"/>
                  </a:lnTo>
                  <a:lnTo>
                    <a:pt x="1975" y="591"/>
                  </a:lnTo>
                  <a:lnTo>
                    <a:pt x="1939" y="536"/>
                  </a:lnTo>
                  <a:lnTo>
                    <a:pt x="1900" y="486"/>
                  </a:lnTo>
                  <a:lnTo>
                    <a:pt x="1859" y="443"/>
                  </a:lnTo>
                  <a:lnTo>
                    <a:pt x="1819" y="405"/>
                  </a:lnTo>
                  <a:lnTo>
                    <a:pt x="1776" y="374"/>
                  </a:lnTo>
                  <a:lnTo>
                    <a:pt x="1733" y="348"/>
                  </a:lnTo>
                  <a:close/>
                  <a:moveTo>
                    <a:pt x="1592" y="0"/>
                  </a:moveTo>
                  <a:lnTo>
                    <a:pt x="1696" y="3"/>
                  </a:lnTo>
                  <a:lnTo>
                    <a:pt x="1799" y="13"/>
                  </a:lnTo>
                  <a:lnTo>
                    <a:pt x="1900" y="31"/>
                  </a:lnTo>
                  <a:lnTo>
                    <a:pt x="1999" y="53"/>
                  </a:lnTo>
                  <a:lnTo>
                    <a:pt x="2095" y="83"/>
                  </a:lnTo>
                  <a:lnTo>
                    <a:pt x="2189" y="118"/>
                  </a:lnTo>
                  <a:lnTo>
                    <a:pt x="2280" y="158"/>
                  </a:lnTo>
                  <a:lnTo>
                    <a:pt x="2367" y="205"/>
                  </a:lnTo>
                  <a:lnTo>
                    <a:pt x="2451" y="256"/>
                  </a:lnTo>
                  <a:lnTo>
                    <a:pt x="2532" y="312"/>
                  </a:lnTo>
                  <a:lnTo>
                    <a:pt x="2609" y="373"/>
                  </a:lnTo>
                  <a:lnTo>
                    <a:pt x="2683" y="438"/>
                  </a:lnTo>
                  <a:lnTo>
                    <a:pt x="2752" y="509"/>
                  </a:lnTo>
                  <a:lnTo>
                    <a:pt x="2817" y="583"/>
                  </a:lnTo>
                  <a:lnTo>
                    <a:pt x="2877" y="661"/>
                  </a:lnTo>
                  <a:lnTo>
                    <a:pt x="2933" y="744"/>
                  </a:lnTo>
                  <a:lnTo>
                    <a:pt x="2983" y="829"/>
                  </a:lnTo>
                  <a:lnTo>
                    <a:pt x="3028" y="918"/>
                  </a:lnTo>
                  <a:lnTo>
                    <a:pt x="3069" y="1010"/>
                  </a:lnTo>
                  <a:lnTo>
                    <a:pt x="3103" y="1105"/>
                  </a:lnTo>
                  <a:lnTo>
                    <a:pt x="3132" y="1202"/>
                  </a:lnTo>
                  <a:lnTo>
                    <a:pt x="3155" y="1302"/>
                  </a:lnTo>
                  <a:lnTo>
                    <a:pt x="3171" y="1404"/>
                  </a:lnTo>
                  <a:lnTo>
                    <a:pt x="3182" y="1508"/>
                  </a:lnTo>
                  <a:lnTo>
                    <a:pt x="3185" y="1615"/>
                  </a:lnTo>
                  <a:lnTo>
                    <a:pt x="3182" y="1720"/>
                  </a:lnTo>
                  <a:lnTo>
                    <a:pt x="3171" y="1825"/>
                  </a:lnTo>
                  <a:lnTo>
                    <a:pt x="3155" y="1927"/>
                  </a:lnTo>
                  <a:lnTo>
                    <a:pt x="3132" y="2027"/>
                  </a:lnTo>
                  <a:lnTo>
                    <a:pt x="3103" y="2125"/>
                  </a:lnTo>
                  <a:lnTo>
                    <a:pt x="3069" y="2219"/>
                  </a:lnTo>
                  <a:lnTo>
                    <a:pt x="3028" y="2311"/>
                  </a:lnTo>
                  <a:lnTo>
                    <a:pt x="2983" y="2400"/>
                  </a:lnTo>
                  <a:lnTo>
                    <a:pt x="2933" y="2486"/>
                  </a:lnTo>
                  <a:lnTo>
                    <a:pt x="2877" y="2567"/>
                  </a:lnTo>
                  <a:lnTo>
                    <a:pt x="2817" y="2645"/>
                  </a:lnTo>
                  <a:lnTo>
                    <a:pt x="2752" y="2721"/>
                  </a:lnTo>
                  <a:lnTo>
                    <a:pt x="2683" y="2790"/>
                  </a:lnTo>
                  <a:lnTo>
                    <a:pt x="2609" y="2856"/>
                  </a:lnTo>
                  <a:lnTo>
                    <a:pt x="2532" y="2917"/>
                  </a:lnTo>
                  <a:lnTo>
                    <a:pt x="2451" y="2974"/>
                  </a:lnTo>
                  <a:lnTo>
                    <a:pt x="2367" y="3025"/>
                  </a:lnTo>
                  <a:lnTo>
                    <a:pt x="2280" y="3071"/>
                  </a:lnTo>
                  <a:lnTo>
                    <a:pt x="2189" y="3112"/>
                  </a:lnTo>
                  <a:lnTo>
                    <a:pt x="2095" y="3147"/>
                  </a:lnTo>
                  <a:lnTo>
                    <a:pt x="1999" y="3176"/>
                  </a:lnTo>
                  <a:lnTo>
                    <a:pt x="1900" y="3199"/>
                  </a:lnTo>
                  <a:lnTo>
                    <a:pt x="1799" y="3215"/>
                  </a:lnTo>
                  <a:lnTo>
                    <a:pt x="1696" y="3226"/>
                  </a:lnTo>
                  <a:lnTo>
                    <a:pt x="1592" y="3229"/>
                  </a:lnTo>
                  <a:lnTo>
                    <a:pt x="1487" y="3226"/>
                  </a:lnTo>
                  <a:lnTo>
                    <a:pt x="1385" y="3215"/>
                  </a:lnTo>
                  <a:lnTo>
                    <a:pt x="1285" y="3199"/>
                  </a:lnTo>
                  <a:lnTo>
                    <a:pt x="1186" y="3176"/>
                  </a:lnTo>
                  <a:lnTo>
                    <a:pt x="1089" y="3147"/>
                  </a:lnTo>
                  <a:lnTo>
                    <a:pt x="996" y="3112"/>
                  </a:lnTo>
                  <a:lnTo>
                    <a:pt x="905" y="3071"/>
                  </a:lnTo>
                  <a:lnTo>
                    <a:pt x="818" y="3025"/>
                  </a:lnTo>
                  <a:lnTo>
                    <a:pt x="733" y="2974"/>
                  </a:lnTo>
                  <a:lnTo>
                    <a:pt x="653" y="2917"/>
                  </a:lnTo>
                  <a:lnTo>
                    <a:pt x="576" y="2855"/>
                  </a:lnTo>
                  <a:lnTo>
                    <a:pt x="502" y="2790"/>
                  </a:lnTo>
                  <a:lnTo>
                    <a:pt x="433" y="2719"/>
                  </a:lnTo>
                  <a:lnTo>
                    <a:pt x="368" y="2645"/>
                  </a:lnTo>
                  <a:lnTo>
                    <a:pt x="308" y="2567"/>
                  </a:lnTo>
                  <a:lnTo>
                    <a:pt x="252" y="2486"/>
                  </a:lnTo>
                  <a:lnTo>
                    <a:pt x="202" y="2400"/>
                  </a:lnTo>
                  <a:lnTo>
                    <a:pt x="156" y="2311"/>
                  </a:lnTo>
                  <a:lnTo>
                    <a:pt x="116" y="2219"/>
                  </a:lnTo>
                  <a:lnTo>
                    <a:pt x="81" y="2124"/>
                  </a:lnTo>
                  <a:lnTo>
                    <a:pt x="52" y="2027"/>
                  </a:lnTo>
                  <a:lnTo>
                    <a:pt x="30" y="1927"/>
                  </a:lnTo>
                  <a:lnTo>
                    <a:pt x="14" y="1825"/>
                  </a:lnTo>
                  <a:lnTo>
                    <a:pt x="3" y="1720"/>
                  </a:lnTo>
                  <a:lnTo>
                    <a:pt x="0" y="1615"/>
                  </a:lnTo>
                  <a:lnTo>
                    <a:pt x="3" y="1518"/>
                  </a:lnTo>
                  <a:lnTo>
                    <a:pt x="12" y="1422"/>
                  </a:lnTo>
                  <a:lnTo>
                    <a:pt x="26" y="1329"/>
                  </a:lnTo>
                  <a:lnTo>
                    <a:pt x="45" y="1237"/>
                  </a:lnTo>
                  <a:lnTo>
                    <a:pt x="70" y="1147"/>
                  </a:lnTo>
                  <a:lnTo>
                    <a:pt x="99" y="1060"/>
                  </a:lnTo>
                  <a:lnTo>
                    <a:pt x="132" y="974"/>
                  </a:lnTo>
                  <a:lnTo>
                    <a:pt x="170" y="892"/>
                  </a:lnTo>
                  <a:lnTo>
                    <a:pt x="210" y="973"/>
                  </a:lnTo>
                  <a:lnTo>
                    <a:pt x="253" y="1054"/>
                  </a:lnTo>
                  <a:lnTo>
                    <a:pt x="300" y="1130"/>
                  </a:lnTo>
                  <a:lnTo>
                    <a:pt x="348" y="1204"/>
                  </a:lnTo>
                  <a:lnTo>
                    <a:pt x="324" y="1287"/>
                  </a:lnTo>
                  <a:lnTo>
                    <a:pt x="304" y="1372"/>
                  </a:lnTo>
                  <a:lnTo>
                    <a:pt x="291" y="1458"/>
                  </a:lnTo>
                  <a:lnTo>
                    <a:pt x="545" y="1458"/>
                  </a:lnTo>
                  <a:lnTo>
                    <a:pt x="766" y="1677"/>
                  </a:lnTo>
                  <a:lnTo>
                    <a:pt x="1004" y="1458"/>
                  </a:lnTo>
                  <a:lnTo>
                    <a:pt x="1452" y="1458"/>
                  </a:lnTo>
                  <a:lnTo>
                    <a:pt x="1452" y="1091"/>
                  </a:lnTo>
                  <a:lnTo>
                    <a:pt x="1392" y="1085"/>
                  </a:lnTo>
                  <a:lnTo>
                    <a:pt x="1333" y="1077"/>
                  </a:lnTo>
                  <a:lnTo>
                    <a:pt x="1274" y="1067"/>
                  </a:lnTo>
                  <a:lnTo>
                    <a:pt x="1311" y="996"/>
                  </a:lnTo>
                  <a:lnTo>
                    <a:pt x="1347" y="922"/>
                  </a:lnTo>
                  <a:lnTo>
                    <a:pt x="1379" y="847"/>
                  </a:lnTo>
                  <a:lnTo>
                    <a:pt x="1406" y="771"/>
                  </a:lnTo>
                  <a:lnTo>
                    <a:pt x="1429" y="774"/>
                  </a:lnTo>
                  <a:lnTo>
                    <a:pt x="1452" y="778"/>
                  </a:lnTo>
                  <a:lnTo>
                    <a:pt x="1452" y="348"/>
                  </a:lnTo>
                  <a:lnTo>
                    <a:pt x="1449" y="350"/>
                  </a:lnTo>
                  <a:lnTo>
                    <a:pt x="1447" y="351"/>
                  </a:lnTo>
                  <a:lnTo>
                    <a:pt x="1443" y="354"/>
                  </a:lnTo>
                  <a:lnTo>
                    <a:pt x="1429" y="294"/>
                  </a:lnTo>
                  <a:lnTo>
                    <a:pt x="1410" y="235"/>
                  </a:lnTo>
                  <a:lnTo>
                    <a:pt x="1386" y="180"/>
                  </a:lnTo>
                  <a:lnTo>
                    <a:pt x="1359" y="127"/>
                  </a:lnTo>
                  <a:lnTo>
                    <a:pt x="1325" y="77"/>
                  </a:lnTo>
                  <a:lnTo>
                    <a:pt x="1289" y="30"/>
                  </a:lnTo>
                  <a:lnTo>
                    <a:pt x="1389" y="13"/>
                  </a:lnTo>
                  <a:lnTo>
                    <a:pt x="1489" y="3"/>
                  </a:lnTo>
                  <a:lnTo>
                    <a:pt x="15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</p:grpSp>
      <p:sp>
        <p:nvSpPr>
          <p:cNvPr id="327" name="Скругленный прямоугольник 326"/>
          <p:cNvSpPr/>
          <p:nvPr/>
        </p:nvSpPr>
        <p:spPr>
          <a:xfrm>
            <a:off x="7360772" y="4352626"/>
            <a:ext cx="4196601" cy="50351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293" name="Google Shape;199;p27"/>
          <p:cNvSpPr/>
          <p:nvPr/>
        </p:nvSpPr>
        <p:spPr>
          <a:xfrm>
            <a:off x="8109960" y="4360644"/>
            <a:ext cx="3434353" cy="49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b="1" dirty="0">
                <a:solidFill>
                  <a:schemeClr val="bg1"/>
                </a:solidFill>
                <a:latin typeface="BwSurco-Regular" panose="00000500000000000000" pitchFamily="50" charset="-52"/>
              </a:rPr>
              <a:t>Институт авиационных технологий и материалов (ИАТМ)</a:t>
            </a:r>
            <a:endParaRPr sz="1429" b="1" dirty="0">
              <a:solidFill>
                <a:schemeClr val="bg1"/>
              </a:solidFill>
              <a:latin typeface="BwSurco-Regular" panose="00000500000000000000" pitchFamily="50" charset="-52"/>
            </a:endParaRPr>
          </a:p>
        </p:txBody>
      </p:sp>
      <p:sp>
        <p:nvSpPr>
          <p:cNvPr id="333" name="Freeform 99"/>
          <p:cNvSpPr>
            <a:spLocks noEditPoints="1"/>
          </p:cNvSpPr>
          <p:nvPr/>
        </p:nvSpPr>
        <p:spPr bwMode="auto">
          <a:xfrm>
            <a:off x="7470996" y="4387297"/>
            <a:ext cx="428645" cy="408574"/>
          </a:xfrm>
          <a:custGeom>
            <a:avLst/>
            <a:gdLst>
              <a:gd name="T0" fmla="*/ 1009 w 3291"/>
              <a:gd name="T1" fmla="*/ 1353 h 3139"/>
              <a:gd name="T2" fmla="*/ 970 w 3291"/>
              <a:gd name="T3" fmla="*/ 1397 h 3139"/>
              <a:gd name="T4" fmla="*/ 915 w 3291"/>
              <a:gd name="T5" fmla="*/ 1504 h 3139"/>
              <a:gd name="T6" fmla="*/ 884 w 3291"/>
              <a:gd name="T7" fmla="*/ 1679 h 3139"/>
              <a:gd name="T8" fmla="*/ 926 w 3291"/>
              <a:gd name="T9" fmla="*/ 1916 h 3139"/>
              <a:gd name="T10" fmla="*/ 1016 w 3291"/>
              <a:gd name="T11" fmla="*/ 2071 h 3139"/>
              <a:gd name="T12" fmla="*/ 1117 w 3291"/>
              <a:gd name="T13" fmla="*/ 2084 h 3139"/>
              <a:gd name="T14" fmla="*/ 1193 w 3291"/>
              <a:gd name="T15" fmla="*/ 2007 h 3139"/>
              <a:gd name="T16" fmla="*/ 1174 w 3291"/>
              <a:gd name="T17" fmla="*/ 1899 h 3139"/>
              <a:gd name="T18" fmla="*/ 1120 w 3291"/>
              <a:gd name="T19" fmla="*/ 1708 h 3139"/>
              <a:gd name="T20" fmla="*/ 1136 w 3291"/>
              <a:gd name="T21" fmla="*/ 1585 h 3139"/>
              <a:gd name="T22" fmla="*/ 1165 w 3291"/>
              <a:gd name="T23" fmla="*/ 1528 h 3139"/>
              <a:gd name="T24" fmla="*/ 1198 w 3291"/>
              <a:gd name="T25" fmla="*/ 1444 h 3139"/>
              <a:gd name="T26" fmla="*/ 1143 w 3291"/>
              <a:gd name="T27" fmla="*/ 1348 h 3139"/>
              <a:gd name="T28" fmla="*/ 1308 w 3291"/>
              <a:gd name="T29" fmla="*/ 1116 h 3139"/>
              <a:gd name="T30" fmla="*/ 1220 w 3291"/>
              <a:gd name="T31" fmla="*/ 1186 h 3139"/>
              <a:gd name="T32" fmla="*/ 1230 w 3291"/>
              <a:gd name="T33" fmla="*/ 1306 h 3139"/>
              <a:gd name="T34" fmla="*/ 1332 w 3291"/>
              <a:gd name="T35" fmla="*/ 1360 h 3139"/>
              <a:gd name="T36" fmla="*/ 1434 w 3291"/>
              <a:gd name="T37" fmla="*/ 1306 h 3139"/>
              <a:gd name="T38" fmla="*/ 1445 w 3291"/>
              <a:gd name="T39" fmla="*/ 1189 h 3139"/>
              <a:gd name="T40" fmla="*/ 1357 w 3291"/>
              <a:gd name="T41" fmla="*/ 1117 h 3139"/>
              <a:gd name="T42" fmla="*/ 654 w 3291"/>
              <a:gd name="T43" fmla="*/ 25 h 3139"/>
              <a:gd name="T44" fmla="*/ 845 w 3291"/>
              <a:gd name="T45" fmla="*/ 161 h 3139"/>
              <a:gd name="T46" fmla="*/ 936 w 3291"/>
              <a:gd name="T47" fmla="*/ 381 h 3139"/>
              <a:gd name="T48" fmla="*/ 902 w 3291"/>
              <a:gd name="T49" fmla="*/ 609 h 3139"/>
              <a:gd name="T50" fmla="*/ 1262 w 3291"/>
              <a:gd name="T51" fmla="*/ 991 h 3139"/>
              <a:gd name="T52" fmla="*/ 1600 w 3291"/>
              <a:gd name="T53" fmla="*/ 946 h 3139"/>
              <a:gd name="T54" fmla="*/ 1918 w 3291"/>
              <a:gd name="T55" fmla="*/ 1045 h 3139"/>
              <a:gd name="T56" fmla="*/ 2162 w 3291"/>
              <a:gd name="T57" fmla="*/ 1258 h 3139"/>
              <a:gd name="T58" fmla="*/ 2302 w 3291"/>
              <a:gd name="T59" fmla="*/ 1555 h 3139"/>
              <a:gd name="T60" fmla="*/ 2750 w 3291"/>
              <a:gd name="T61" fmla="*/ 1659 h 3139"/>
              <a:gd name="T62" fmla="*/ 2934 w 3291"/>
              <a:gd name="T63" fmla="*/ 1565 h 3139"/>
              <a:gd name="T64" fmla="*/ 3136 w 3291"/>
              <a:gd name="T65" fmla="*/ 1604 h 3139"/>
              <a:gd name="T66" fmla="*/ 3267 w 3291"/>
              <a:gd name="T67" fmla="*/ 1753 h 3139"/>
              <a:gd name="T68" fmla="*/ 3280 w 3291"/>
              <a:gd name="T69" fmla="*/ 1959 h 3139"/>
              <a:gd name="T70" fmla="*/ 3169 w 3291"/>
              <a:gd name="T71" fmla="*/ 2124 h 3139"/>
              <a:gd name="T72" fmla="*/ 2978 w 3291"/>
              <a:gd name="T73" fmla="*/ 2190 h 3139"/>
              <a:gd name="T74" fmla="*/ 2786 w 3291"/>
              <a:gd name="T75" fmla="*/ 2124 h 3139"/>
              <a:gd name="T76" fmla="*/ 2675 w 3291"/>
              <a:gd name="T77" fmla="*/ 1960 h 3139"/>
              <a:gd name="T78" fmla="*/ 2196 w 3291"/>
              <a:gd name="T79" fmla="*/ 2164 h 3139"/>
              <a:gd name="T80" fmla="*/ 1971 w 3291"/>
              <a:gd name="T81" fmla="*/ 2393 h 3139"/>
              <a:gd name="T82" fmla="*/ 1667 w 3291"/>
              <a:gd name="T83" fmla="*/ 2515 h 3139"/>
              <a:gd name="T84" fmla="*/ 1323 w 3291"/>
              <a:gd name="T85" fmla="*/ 2500 h 3139"/>
              <a:gd name="T86" fmla="*/ 1028 w 3291"/>
              <a:gd name="T87" fmla="*/ 2346 h 3139"/>
              <a:gd name="T88" fmla="*/ 493 w 3291"/>
              <a:gd name="T89" fmla="*/ 2960 h 3139"/>
              <a:gd name="T90" fmla="*/ 389 w 3291"/>
              <a:gd name="T91" fmla="*/ 3099 h 3139"/>
              <a:gd name="T92" fmla="*/ 215 w 3291"/>
              <a:gd name="T93" fmla="*/ 3137 h 3139"/>
              <a:gd name="T94" fmla="*/ 62 w 3291"/>
              <a:gd name="T95" fmla="*/ 3053 h 3139"/>
              <a:gd name="T96" fmla="*/ 0 w 3291"/>
              <a:gd name="T97" fmla="*/ 2887 h 3139"/>
              <a:gd name="T98" fmla="*/ 62 w 3291"/>
              <a:gd name="T99" fmla="*/ 2722 h 3139"/>
              <a:gd name="T100" fmla="*/ 215 w 3291"/>
              <a:gd name="T101" fmla="*/ 2638 h 3139"/>
              <a:gd name="T102" fmla="*/ 870 w 3291"/>
              <a:gd name="T103" fmla="*/ 2172 h 3139"/>
              <a:gd name="T104" fmla="*/ 751 w 3291"/>
              <a:gd name="T105" fmla="*/ 1871 h 3139"/>
              <a:gd name="T106" fmla="*/ 766 w 3291"/>
              <a:gd name="T107" fmla="*/ 1532 h 3139"/>
              <a:gd name="T108" fmla="*/ 913 w 3291"/>
              <a:gd name="T109" fmla="*/ 1240 h 3139"/>
              <a:gd name="T110" fmla="*/ 551 w 3291"/>
              <a:gd name="T111" fmla="*/ 860 h 3139"/>
              <a:gd name="T112" fmla="*/ 319 w 3291"/>
              <a:gd name="T113" fmla="*/ 819 h 3139"/>
              <a:gd name="T114" fmla="*/ 145 w 3291"/>
              <a:gd name="T115" fmla="*/ 663 h 3139"/>
              <a:gd name="T116" fmla="*/ 77 w 3291"/>
              <a:gd name="T117" fmla="*/ 431 h 3139"/>
              <a:gd name="T118" fmla="*/ 145 w 3291"/>
              <a:gd name="T119" fmla="*/ 200 h 3139"/>
              <a:gd name="T120" fmla="*/ 319 w 3291"/>
              <a:gd name="T121" fmla="*/ 44 h 3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91" h="3139">
                <a:moveTo>
                  <a:pt x="1084" y="1329"/>
                </a:moveTo>
                <a:lnTo>
                  <a:pt x="1064" y="1331"/>
                </a:lnTo>
                <a:lnTo>
                  <a:pt x="1045" y="1335"/>
                </a:lnTo>
                <a:lnTo>
                  <a:pt x="1027" y="1342"/>
                </a:lnTo>
                <a:lnTo>
                  <a:pt x="1009" y="1353"/>
                </a:lnTo>
                <a:lnTo>
                  <a:pt x="994" y="1366"/>
                </a:lnTo>
                <a:lnTo>
                  <a:pt x="991" y="1370"/>
                </a:lnTo>
                <a:lnTo>
                  <a:pt x="986" y="1376"/>
                </a:lnTo>
                <a:lnTo>
                  <a:pt x="979" y="1385"/>
                </a:lnTo>
                <a:lnTo>
                  <a:pt x="970" y="1397"/>
                </a:lnTo>
                <a:lnTo>
                  <a:pt x="960" y="1413"/>
                </a:lnTo>
                <a:lnTo>
                  <a:pt x="948" y="1432"/>
                </a:lnTo>
                <a:lnTo>
                  <a:pt x="937" y="1453"/>
                </a:lnTo>
                <a:lnTo>
                  <a:pt x="926" y="1476"/>
                </a:lnTo>
                <a:lnTo>
                  <a:pt x="915" y="1504"/>
                </a:lnTo>
                <a:lnTo>
                  <a:pt x="906" y="1533"/>
                </a:lnTo>
                <a:lnTo>
                  <a:pt x="897" y="1566"/>
                </a:lnTo>
                <a:lnTo>
                  <a:pt x="891" y="1601"/>
                </a:lnTo>
                <a:lnTo>
                  <a:pt x="886" y="1639"/>
                </a:lnTo>
                <a:lnTo>
                  <a:pt x="884" y="1679"/>
                </a:lnTo>
                <a:lnTo>
                  <a:pt x="885" y="1722"/>
                </a:lnTo>
                <a:lnTo>
                  <a:pt x="889" y="1766"/>
                </a:lnTo>
                <a:lnTo>
                  <a:pt x="897" y="1814"/>
                </a:lnTo>
                <a:lnTo>
                  <a:pt x="909" y="1865"/>
                </a:lnTo>
                <a:lnTo>
                  <a:pt x="926" y="1916"/>
                </a:lnTo>
                <a:lnTo>
                  <a:pt x="948" y="1971"/>
                </a:lnTo>
                <a:lnTo>
                  <a:pt x="976" y="2028"/>
                </a:lnTo>
                <a:lnTo>
                  <a:pt x="986" y="2043"/>
                </a:lnTo>
                <a:lnTo>
                  <a:pt x="998" y="2057"/>
                </a:lnTo>
                <a:lnTo>
                  <a:pt x="1016" y="2071"/>
                </a:lnTo>
                <a:lnTo>
                  <a:pt x="1037" y="2081"/>
                </a:lnTo>
                <a:lnTo>
                  <a:pt x="1058" y="2087"/>
                </a:lnTo>
                <a:lnTo>
                  <a:pt x="1080" y="2089"/>
                </a:lnTo>
                <a:lnTo>
                  <a:pt x="1098" y="2088"/>
                </a:lnTo>
                <a:lnTo>
                  <a:pt x="1117" y="2084"/>
                </a:lnTo>
                <a:lnTo>
                  <a:pt x="1135" y="2076"/>
                </a:lnTo>
                <a:lnTo>
                  <a:pt x="1155" y="2063"/>
                </a:lnTo>
                <a:lnTo>
                  <a:pt x="1171" y="2047"/>
                </a:lnTo>
                <a:lnTo>
                  <a:pt x="1184" y="2028"/>
                </a:lnTo>
                <a:lnTo>
                  <a:pt x="1193" y="2007"/>
                </a:lnTo>
                <a:lnTo>
                  <a:pt x="1197" y="1985"/>
                </a:lnTo>
                <a:lnTo>
                  <a:pt x="1197" y="1962"/>
                </a:lnTo>
                <a:lnTo>
                  <a:pt x="1193" y="1940"/>
                </a:lnTo>
                <a:lnTo>
                  <a:pt x="1184" y="1917"/>
                </a:lnTo>
                <a:lnTo>
                  <a:pt x="1174" y="1899"/>
                </a:lnTo>
                <a:lnTo>
                  <a:pt x="1155" y="1855"/>
                </a:lnTo>
                <a:lnTo>
                  <a:pt x="1140" y="1815"/>
                </a:lnTo>
                <a:lnTo>
                  <a:pt x="1130" y="1777"/>
                </a:lnTo>
                <a:lnTo>
                  <a:pt x="1123" y="1742"/>
                </a:lnTo>
                <a:lnTo>
                  <a:pt x="1120" y="1708"/>
                </a:lnTo>
                <a:lnTo>
                  <a:pt x="1119" y="1679"/>
                </a:lnTo>
                <a:lnTo>
                  <a:pt x="1121" y="1651"/>
                </a:lnTo>
                <a:lnTo>
                  <a:pt x="1125" y="1626"/>
                </a:lnTo>
                <a:lnTo>
                  <a:pt x="1130" y="1604"/>
                </a:lnTo>
                <a:lnTo>
                  <a:pt x="1136" y="1585"/>
                </a:lnTo>
                <a:lnTo>
                  <a:pt x="1143" y="1568"/>
                </a:lnTo>
                <a:lnTo>
                  <a:pt x="1149" y="1553"/>
                </a:lnTo>
                <a:lnTo>
                  <a:pt x="1155" y="1542"/>
                </a:lnTo>
                <a:lnTo>
                  <a:pt x="1161" y="1534"/>
                </a:lnTo>
                <a:lnTo>
                  <a:pt x="1165" y="1528"/>
                </a:lnTo>
                <a:lnTo>
                  <a:pt x="1167" y="1525"/>
                </a:lnTo>
                <a:lnTo>
                  <a:pt x="1181" y="1508"/>
                </a:lnTo>
                <a:lnTo>
                  <a:pt x="1190" y="1490"/>
                </a:lnTo>
                <a:lnTo>
                  <a:pt x="1196" y="1467"/>
                </a:lnTo>
                <a:lnTo>
                  <a:pt x="1198" y="1444"/>
                </a:lnTo>
                <a:lnTo>
                  <a:pt x="1195" y="1422"/>
                </a:lnTo>
                <a:lnTo>
                  <a:pt x="1188" y="1399"/>
                </a:lnTo>
                <a:lnTo>
                  <a:pt x="1176" y="1379"/>
                </a:lnTo>
                <a:lnTo>
                  <a:pt x="1160" y="1361"/>
                </a:lnTo>
                <a:lnTo>
                  <a:pt x="1143" y="1348"/>
                </a:lnTo>
                <a:lnTo>
                  <a:pt x="1124" y="1338"/>
                </a:lnTo>
                <a:lnTo>
                  <a:pt x="1105" y="1332"/>
                </a:lnTo>
                <a:lnTo>
                  <a:pt x="1084" y="1329"/>
                </a:lnTo>
                <a:close/>
                <a:moveTo>
                  <a:pt x="1332" y="1114"/>
                </a:moveTo>
                <a:lnTo>
                  <a:pt x="1308" y="1116"/>
                </a:lnTo>
                <a:lnTo>
                  <a:pt x="1286" y="1123"/>
                </a:lnTo>
                <a:lnTo>
                  <a:pt x="1266" y="1133"/>
                </a:lnTo>
                <a:lnTo>
                  <a:pt x="1247" y="1147"/>
                </a:lnTo>
                <a:lnTo>
                  <a:pt x="1232" y="1164"/>
                </a:lnTo>
                <a:lnTo>
                  <a:pt x="1220" y="1186"/>
                </a:lnTo>
                <a:lnTo>
                  <a:pt x="1212" y="1211"/>
                </a:lnTo>
                <a:lnTo>
                  <a:pt x="1209" y="1237"/>
                </a:lnTo>
                <a:lnTo>
                  <a:pt x="1211" y="1262"/>
                </a:lnTo>
                <a:lnTo>
                  <a:pt x="1218" y="1285"/>
                </a:lnTo>
                <a:lnTo>
                  <a:pt x="1230" y="1306"/>
                </a:lnTo>
                <a:lnTo>
                  <a:pt x="1244" y="1324"/>
                </a:lnTo>
                <a:lnTo>
                  <a:pt x="1263" y="1339"/>
                </a:lnTo>
                <a:lnTo>
                  <a:pt x="1284" y="1351"/>
                </a:lnTo>
                <a:lnTo>
                  <a:pt x="1307" y="1358"/>
                </a:lnTo>
                <a:lnTo>
                  <a:pt x="1332" y="1360"/>
                </a:lnTo>
                <a:lnTo>
                  <a:pt x="1356" y="1358"/>
                </a:lnTo>
                <a:lnTo>
                  <a:pt x="1378" y="1351"/>
                </a:lnTo>
                <a:lnTo>
                  <a:pt x="1400" y="1340"/>
                </a:lnTo>
                <a:lnTo>
                  <a:pt x="1419" y="1324"/>
                </a:lnTo>
                <a:lnTo>
                  <a:pt x="1434" y="1306"/>
                </a:lnTo>
                <a:lnTo>
                  <a:pt x="1445" y="1285"/>
                </a:lnTo>
                <a:lnTo>
                  <a:pt x="1452" y="1262"/>
                </a:lnTo>
                <a:lnTo>
                  <a:pt x="1455" y="1237"/>
                </a:lnTo>
                <a:lnTo>
                  <a:pt x="1452" y="1212"/>
                </a:lnTo>
                <a:lnTo>
                  <a:pt x="1445" y="1189"/>
                </a:lnTo>
                <a:lnTo>
                  <a:pt x="1434" y="1168"/>
                </a:lnTo>
                <a:lnTo>
                  <a:pt x="1419" y="1150"/>
                </a:lnTo>
                <a:lnTo>
                  <a:pt x="1400" y="1135"/>
                </a:lnTo>
                <a:lnTo>
                  <a:pt x="1380" y="1124"/>
                </a:lnTo>
                <a:lnTo>
                  <a:pt x="1357" y="1117"/>
                </a:lnTo>
                <a:lnTo>
                  <a:pt x="1332" y="1114"/>
                </a:lnTo>
                <a:close/>
                <a:moveTo>
                  <a:pt x="509" y="0"/>
                </a:moveTo>
                <a:lnTo>
                  <a:pt x="558" y="3"/>
                </a:lnTo>
                <a:lnTo>
                  <a:pt x="607" y="11"/>
                </a:lnTo>
                <a:lnTo>
                  <a:pt x="654" y="25"/>
                </a:lnTo>
                <a:lnTo>
                  <a:pt x="698" y="44"/>
                </a:lnTo>
                <a:lnTo>
                  <a:pt x="740" y="67"/>
                </a:lnTo>
                <a:lnTo>
                  <a:pt x="778" y="94"/>
                </a:lnTo>
                <a:lnTo>
                  <a:pt x="814" y="126"/>
                </a:lnTo>
                <a:lnTo>
                  <a:pt x="845" y="161"/>
                </a:lnTo>
                <a:lnTo>
                  <a:pt x="872" y="200"/>
                </a:lnTo>
                <a:lnTo>
                  <a:pt x="896" y="241"/>
                </a:lnTo>
                <a:lnTo>
                  <a:pt x="914" y="286"/>
                </a:lnTo>
                <a:lnTo>
                  <a:pt x="928" y="332"/>
                </a:lnTo>
                <a:lnTo>
                  <a:pt x="936" y="381"/>
                </a:lnTo>
                <a:lnTo>
                  <a:pt x="939" y="431"/>
                </a:lnTo>
                <a:lnTo>
                  <a:pt x="937" y="478"/>
                </a:lnTo>
                <a:lnTo>
                  <a:pt x="929" y="523"/>
                </a:lnTo>
                <a:lnTo>
                  <a:pt x="918" y="567"/>
                </a:lnTo>
                <a:lnTo>
                  <a:pt x="902" y="609"/>
                </a:lnTo>
                <a:lnTo>
                  <a:pt x="882" y="649"/>
                </a:lnTo>
                <a:lnTo>
                  <a:pt x="857" y="685"/>
                </a:lnTo>
                <a:lnTo>
                  <a:pt x="1140" y="1047"/>
                </a:lnTo>
                <a:lnTo>
                  <a:pt x="1200" y="1016"/>
                </a:lnTo>
                <a:lnTo>
                  <a:pt x="1262" y="991"/>
                </a:lnTo>
                <a:lnTo>
                  <a:pt x="1325" y="971"/>
                </a:lnTo>
                <a:lnTo>
                  <a:pt x="1392" y="956"/>
                </a:lnTo>
                <a:lnTo>
                  <a:pt x="1460" y="946"/>
                </a:lnTo>
                <a:lnTo>
                  <a:pt x="1531" y="943"/>
                </a:lnTo>
                <a:lnTo>
                  <a:pt x="1600" y="946"/>
                </a:lnTo>
                <a:lnTo>
                  <a:pt x="1668" y="956"/>
                </a:lnTo>
                <a:lnTo>
                  <a:pt x="1734" y="970"/>
                </a:lnTo>
                <a:lnTo>
                  <a:pt x="1798" y="990"/>
                </a:lnTo>
                <a:lnTo>
                  <a:pt x="1859" y="1014"/>
                </a:lnTo>
                <a:lnTo>
                  <a:pt x="1918" y="1045"/>
                </a:lnTo>
                <a:lnTo>
                  <a:pt x="1974" y="1079"/>
                </a:lnTo>
                <a:lnTo>
                  <a:pt x="2027" y="1118"/>
                </a:lnTo>
                <a:lnTo>
                  <a:pt x="2075" y="1161"/>
                </a:lnTo>
                <a:lnTo>
                  <a:pt x="2121" y="1208"/>
                </a:lnTo>
                <a:lnTo>
                  <a:pt x="2162" y="1258"/>
                </a:lnTo>
                <a:lnTo>
                  <a:pt x="2200" y="1311"/>
                </a:lnTo>
                <a:lnTo>
                  <a:pt x="2232" y="1369"/>
                </a:lnTo>
                <a:lnTo>
                  <a:pt x="2261" y="1428"/>
                </a:lnTo>
                <a:lnTo>
                  <a:pt x="2284" y="1491"/>
                </a:lnTo>
                <a:lnTo>
                  <a:pt x="2302" y="1555"/>
                </a:lnTo>
                <a:lnTo>
                  <a:pt x="2314" y="1622"/>
                </a:lnTo>
                <a:lnTo>
                  <a:pt x="2322" y="1690"/>
                </a:lnTo>
                <a:lnTo>
                  <a:pt x="2702" y="1726"/>
                </a:lnTo>
                <a:lnTo>
                  <a:pt x="2724" y="1691"/>
                </a:lnTo>
                <a:lnTo>
                  <a:pt x="2750" y="1659"/>
                </a:lnTo>
                <a:lnTo>
                  <a:pt x="2781" y="1631"/>
                </a:lnTo>
                <a:lnTo>
                  <a:pt x="2815" y="1607"/>
                </a:lnTo>
                <a:lnTo>
                  <a:pt x="2852" y="1588"/>
                </a:lnTo>
                <a:lnTo>
                  <a:pt x="2892" y="1574"/>
                </a:lnTo>
                <a:lnTo>
                  <a:pt x="2934" y="1565"/>
                </a:lnTo>
                <a:lnTo>
                  <a:pt x="2978" y="1562"/>
                </a:lnTo>
                <a:lnTo>
                  <a:pt x="3020" y="1565"/>
                </a:lnTo>
                <a:lnTo>
                  <a:pt x="3061" y="1573"/>
                </a:lnTo>
                <a:lnTo>
                  <a:pt x="3100" y="1586"/>
                </a:lnTo>
                <a:lnTo>
                  <a:pt x="3136" y="1604"/>
                </a:lnTo>
                <a:lnTo>
                  <a:pt x="3169" y="1626"/>
                </a:lnTo>
                <a:lnTo>
                  <a:pt x="3199" y="1654"/>
                </a:lnTo>
                <a:lnTo>
                  <a:pt x="3225" y="1683"/>
                </a:lnTo>
                <a:lnTo>
                  <a:pt x="3249" y="1717"/>
                </a:lnTo>
                <a:lnTo>
                  <a:pt x="3267" y="1753"/>
                </a:lnTo>
                <a:lnTo>
                  <a:pt x="3280" y="1792"/>
                </a:lnTo>
                <a:lnTo>
                  <a:pt x="3288" y="1833"/>
                </a:lnTo>
                <a:lnTo>
                  <a:pt x="3291" y="1876"/>
                </a:lnTo>
                <a:lnTo>
                  <a:pt x="3288" y="1918"/>
                </a:lnTo>
                <a:lnTo>
                  <a:pt x="3280" y="1959"/>
                </a:lnTo>
                <a:lnTo>
                  <a:pt x="3267" y="1997"/>
                </a:lnTo>
                <a:lnTo>
                  <a:pt x="3249" y="2034"/>
                </a:lnTo>
                <a:lnTo>
                  <a:pt x="3225" y="2067"/>
                </a:lnTo>
                <a:lnTo>
                  <a:pt x="3199" y="2098"/>
                </a:lnTo>
                <a:lnTo>
                  <a:pt x="3169" y="2124"/>
                </a:lnTo>
                <a:lnTo>
                  <a:pt x="3136" y="2146"/>
                </a:lnTo>
                <a:lnTo>
                  <a:pt x="3100" y="2164"/>
                </a:lnTo>
                <a:lnTo>
                  <a:pt x="3061" y="2179"/>
                </a:lnTo>
                <a:lnTo>
                  <a:pt x="3020" y="2187"/>
                </a:lnTo>
                <a:lnTo>
                  <a:pt x="2978" y="2190"/>
                </a:lnTo>
                <a:lnTo>
                  <a:pt x="2935" y="2187"/>
                </a:lnTo>
                <a:lnTo>
                  <a:pt x="2894" y="2179"/>
                </a:lnTo>
                <a:lnTo>
                  <a:pt x="2856" y="2164"/>
                </a:lnTo>
                <a:lnTo>
                  <a:pt x="2819" y="2146"/>
                </a:lnTo>
                <a:lnTo>
                  <a:pt x="2786" y="2124"/>
                </a:lnTo>
                <a:lnTo>
                  <a:pt x="2756" y="2098"/>
                </a:lnTo>
                <a:lnTo>
                  <a:pt x="2729" y="2067"/>
                </a:lnTo>
                <a:lnTo>
                  <a:pt x="2707" y="2034"/>
                </a:lnTo>
                <a:lnTo>
                  <a:pt x="2688" y="1998"/>
                </a:lnTo>
                <a:lnTo>
                  <a:pt x="2675" y="1960"/>
                </a:lnTo>
                <a:lnTo>
                  <a:pt x="2299" y="1924"/>
                </a:lnTo>
                <a:lnTo>
                  <a:pt x="2281" y="1988"/>
                </a:lnTo>
                <a:lnTo>
                  <a:pt x="2258" y="2050"/>
                </a:lnTo>
                <a:lnTo>
                  <a:pt x="2229" y="2109"/>
                </a:lnTo>
                <a:lnTo>
                  <a:pt x="2196" y="2164"/>
                </a:lnTo>
                <a:lnTo>
                  <a:pt x="2158" y="2217"/>
                </a:lnTo>
                <a:lnTo>
                  <a:pt x="2117" y="2267"/>
                </a:lnTo>
                <a:lnTo>
                  <a:pt x="2071" y="2313"/>
                </a:lnTo>
                <a:lnTo>
                  <a:pt x="2023" y="2355"/>
                </a:lnTo>
                <a:lnTo>
                  <a:pt x="1971" y="2393"/>
                </a:lnTo>
                <a:lnTo>
                  <a:pt x="1915" y="2428"/>
                </a:lnTo>
                <a:lnTo>
                  <a:pt x="1856" y="2457"/>
                </a:lnTo>
                <a:lnTo>
                  <a:pt x="1796" y="2482"/>
                </a:lnTo>
                <a:lnTo>
                  <a:pt x="1733" y="2501"/>
                </a:lnTo>
                <a:lnTo>
                  <a:pt x="1667" y="2515"/>
                </a:lnTo>
                <a:lnTo>
                  <a:pt x="1600" y="2524"/>
                </a:lnTo>
                <a:lnTo>
                  <a:pt x="1531" y="2527"/>
                </a:lnTo>
                <a:lnTo>
                  <a:pt x="1460" y="2524"/>
                </a:lnTo>
                <a:lnTo>
                  <a:pt x="1390" y="2515"/>
                </a:lnTo>
                <a:lnTo>
                  <a:pt x="1323" y="2500"/>
                </a:lnTo>
                <a:lnTo>
                  <a:pt x="1259" y="2479"/>
                </a:lnTo>
                <a:lnTo>
                  <a:pt x="1197" y="2453"/>
                </a:lnTo>
                <a:lnTo>
                  <a:pt x="1137" y="2422"/>
                </a:lnTo>
                <a:lnTo>
                  <a:pt x="1081" y="2386"/>
                </a:lnTo>
                <a:lnTo>
                  <a:pt x="1028" y="2346"/>
                </a:lnTo>
                <a:lnTo>
                  <a:pt x="497" y="2825"/>
                </a:lnTo>
                <a:lnTo>
                  <a:pt x="503" y="2856"/>
                </a:lnTo>
                <a:lnTo>
                  <a:pt x="505" y="2887"/>
                </a:lnTo>
                <a:lnTo>
                  <a:pt x="502" y="2924"/>
                </a:lnTo>
                <a:lnTo>
                  <a:pt x="493" y="2960"/>
                </a:lnTo>
                <a:lnTo>
                  <a:pt x="481" y="2993"/>
                </a:lnTo>
                <a:lnTo>
                  <a:pt x="464" y="3025"/>
                </a:lnTo>
                <a:lnTo>
                  <a:pt x="443" y="3053"/>
                </a:lnTo>
                <a:lnTo>
                  <a:pt x="417" y="3077"/>
                </a:lnTo>
                <a:lnTo>
                  <a:pt x="389" y="3099"/>
                </a:lnTo>
                <a:lnTo>
                  <a:pt x="359" y="3116"/>
                </a:lnTo>
                <a:lnTo>
                  <a:pt x="325" y="3129"/>
                </a:lnTo>
                <a:lnTo>
                  <a:pt x="290" y="3137"/>
                </a:lnTo>
                <a:lnTo>
                  <a:pt x="252" y="3139"/>
                </a:lnTo>
                <a:lnTo>
                  <a:pt x="215" y="3137"/>
                </a:lnTo>
                <a:lnTo>
                  <a:pt x="179" y="3129"/>
                </a:lnTo>
                <a:lnTo>
                  <a:pt x="146" y="3116"/>
                </a:lnTo>
                <a:lnTo>
                  <a:pt x="115" y="3099"/>
                </a:lnTo>
                <a:lnTo>
                  <a:pt x="87" y="3077"/>
                </a:lnTo>
                <a:lnTo>
                  <a:pt x="62" y="3053"/>
                </a:lnTo>
                <a:lnTo>
                  <a:pt x="41" y="3025"/>
                </a:lnTo>
                <a:lnTo>
                  <a:pt x="23" y="2993"/>
                </a:lnTo>
                <a:lnTo>
                  <a:pt x="11" y="2960"/>
                </a:lnTo>
                <a:lnTo>
                  <a:pt x="3" y="2924"/>
                </a:lnTo>
                <a:lnTo>
                  <a:pt x="0" y="2887"/>
                </a:lnTo>
                <a:lnTo>
                  <a:pt x="3" y="2849"/>
                </a:lnTo>
                <a:lnTo>
                  <a:pt x="11" y="2814"/>
                </a:lnTo>
                <a:lnTo>
                  <a:pt x="23" y="2781"/>
                </a:lnTo>
                <a:lnTo>
                  <a:pt x="41" y="2750"/>
                </a:lnTo>
                <a:lnTo>
                  <a:pt x="62" y="2722"/>
                </a:lnTo>
                <a:lnTo>
                  <a:pt x="87" y="2696"/>
                </a:lnTo>
                <a:lnTo>
                  <a:pt x="115" y="2675"/>
                </a:lnTo>
                <a:lnTo>
                  <a:pt x="146" y="2658"/>
                </a:lnTo>
                <a:lnTo>
                  <a:pt x="179" y="2646"/>
                </a:lnTo>
                <a:lnTo>
                  <a:pt x="215" y="2638"/>
                </a:lnTo>
                <a:lnTo>
                  <a:pt x="252" y="2635"/>
                </a:lnTo>
                <a:lnTo>
                  <a:pt x="283" y="2637"/>
                </a:lnTo>
                <a:lnTo>
                  <a:pt x="312" y="2642"/>
                </a:lnTo>
                <a:lnTo>
                  <a:pt x="339" y="2650"/>
                </a:lnTo>
                <a:lnTo>
                  <a:pt x="870" y="2172"/>
                </a:lnTo>
                <a:lnTo>
                  <a:pt x="837" y="2117"/>
                </a:lnTo>
                <a:lnTo>
                  <a:pt x="809" y="2059"/>
                </a:lnTo>
                <a:lnTo>
                  <a:pt x="784" y="1998"/>
                </a:lnTo>
                <a:lnTo>
                  <a:pt x="765" y="1935"/>
                </a:lnTo>
                <a:lnTo>
                  <a:pt x="751" y="1871"/>
                </a:lnTo>
                <a:lnTo>
                  <a:pt x="743" y="1804"/>
                </a:lnTo>
                <a:lnTo>
                  <a:pt x="740" y="1735"/>
                </a:lnTo>
                <a:lnTo>
                  <a:pt x="743" y="1666"/>
                </a:lnTo>
                <a:lnTo>
                  <a:pt x="752" y="1598"/>
                </a:lnTo>
                <a:lnTo>
                  <a:pt x="766" y="1532"/>
                </a:lnTo>
                <a:lnTo>
                  <a:pt x="785" y="1468"/>
                </a:lnTo>
                <a:lnTo>
                  <a:pt x="811" y="1408"/>
                </a:lnTo>
                <a:lnTo>
                  <a:pt x="840" y="1349"/>
                </a:lnTo>
                <a:lnTo>
                  <a:pt x="875" y="1293"/>
                </a:lnTo>
                <a:lnTo>
                  <a:pt x="913" y="1240"/>
                </a:lnTo>
                <a:lnTo>
                  <a:pt x="956" y="1192"/>
                </a:lnTo>
                <a:lnTo>
                  <a:pt x="672" y="830"/>
                </a:lnTo>
                <a:lnTo>
                  <a:pt x="633" y="844"/>
                </a:lnTo>
                <a:lnTo>
                  <a:pt x="593" y="854"/>
                </a:lnTo>
                <a:lnTo>
                  <a:pt x="551" y="860"/>
                </a:lnTo>
                <a:lnTo>
                  <a:pt x="509" y="862"/>
                </a:lnTo>
                <a:lnTo>
                  <a:pt x="458" y="859"/>
                </a:lnTo>
                <a:lnTo>
                  <a:pt x="409" y="851"/>
                </a:lnTo>
                <a:lnTo>
                  <a:pt x="363" y="837"/>
                </a:lnTo>
                <a:lnTo>
                  <a:pt x="319" y="819"/>
                </a:lnTo>
                <a:lnTo>
                  <a:pt x="278" y="795"/>
                </a:lnTo>
                <a:lnTo>
                  <a:pt x="239" y="768"/>
                </a:lnTo>
                <a:lnTo>
                  <a:pt x="204" y="736"/>
                </a:lnTo>
                <a:lnTo>
                  <a:pt x="172" y="701"/>
                </a:lnTo>
                <a:lnTo>
                  <a:pt x="145" y="663"/>
                </a:lnTo>
                <a:lnTo>
                  <a:pt x="122" y="621"/>
                </a:lnTo>
                <a:lnTo>
                  <a:pt x="102" y="577"/>
                </a:lnTo>
                <a:lnTo>
                  <a:pt x="89" y="530"/>
                </a:lnTo>
                <a:lnTo>
                  <a:pt x="80" y="481"/>
                </a:lnTo>
                <a:lnTo>
                  <a:pt x="77" y="431"/>
                </a:lnTo>
                <a:lnTo>
                  <a:pt x="80" y="381"/>
                </a:lnTo>
                <a:lnTo>
                  <a:pt x="89" y="332"/>
                </a:lnTo>
                <a:lnTo>
                  <a:pt x="102" y="286"/>
                </a:lnTo>
                <a:lnTo>
                  <a:pt x="122" y="241"/>
                </a:lnTo>
                <a:lnTo>
                  <a:pt x="145" y="200"/>
                </a:lnTo>
                <a:lnTo>
                  <a:pt x="172" y="161"/>
                </a:lnTo>
                <a:lnTo>
                  <a:pt x="204" y="126"/>
                </a:lnTo>
                <a:lnTo>
                  <a:pt x="239" y="94"/>
                </a:lnTo>
                <a:lnTo>
                  <a:pt x="278" y="67"/>
                </a:lnTo>
                <a:lnTo>
                  <a:pt x="319" y="44"/>
                </a:lnTo>
                <a:lnTo>
                  <a:pt x="363" y="25"/>
                </a:lnTo>
                <a:lnTo>
                  <a:pt x="409" y="11"/>
                </a:lnTo>
                <a:lnTo>
                  <a:pt x="458" y="3"/>
                </a:lnTo>
                <a:lnTo>
                  <a:pt x="50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334" name="Скругленный прямоугольник 333"/>
          <p:cNvSpPr/>
          <p:nvPr/>
        </p:nvSpPr>
        <p:spPr>
          <a:xfrm>
            <a:off x="6580557" y="5007558"/>
            <a:ext cx="4196601" cy="50351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335" name="Google Shape;199;p27"/>
          <p:cNvSpPr/>
          <p:nvPr/>
        </p:nvSpPr>
        <p:spPr>
          <a:xfrm>
            <a:off x="7329745" y="5015576"/>
            <a:ext cx="3434353" cy="49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latin typeface="BwSurco-Regular" panose="00000500000000000000" pitchFamily="50" charset="-52"/>
              </a:rPr>
              <a:t>Факультет защиты в чрезвычайных ситуациях (ФЗЧС)</a:t>
            </a:r>
          </a:p>
        </p:txBody>
      </p:sp>
      <p:grpSp>
        <p:nvGrpSpPr>
          <p:cNvPr id="337" name="Group 375"/>
          <p:cNvGrpSpPr/>
          <p:nvPr/>
        </p:nvGrpSpPr>
        <p:grpSpPr>
          <a:xfrm>
            <a:off x="6739511" y="5063936"/>
            <a:ext cx="402545" cy="357188"/>
            <a:chOff x="5391150" y="3487738"/>
            <a:chExt cx="563563" cy="500063"/>
          </a:xfrm>
          <a:solidFill>
            <a:schemeClr val="tx1"/>
          </a:solidFill>
        </p:grpSpPr>
        <p:sp>
          <p:nvSpPr>
            <p:cNvPr id="338" name="Freeform 348"/>
            <p:cNvSpPr>
              <a:spLocks noEditPoints="1"/>
            </p:cNvSpPr>
            <p:nvPr/>
          </p:nvSpPr>
          <p:spPr bwMode="auto">
            <a:xfrm>
              <a:off x="5391150" y="3525838"/>
              <a:ext cx="488950" cy="379413"/>
            </a:xfrm>
            <a:custGeom>
              <a:avLst/>
              <a:gdLst>
                <a:gd name="T0" fmla="*/ 341 w 3080"/>
                <a:gd name="T1" fmla="*/ 1538 h 2389"/>
                <a:gd name="T2" fmla="*/ 285 w 3080"/>
                <a:gd name="T3" fmla="*/ 1587 h 2389"/>
                <a:gd name="T4" fmla="*/ 245 w 3080"/>
                <a:gd name="T5" fmla="*/ 1646 h 2389"/>
                <a:gd name="T6" fmla="*/ 221 w 3080"/>
                <a:gd name="T7" fmla="*/ 1713 h 2389"/>
                <a:gd name="T8" fmla="*/ 213 w 3080"/>
                <a:gd name="T9" fmla="*/ 1784 h 2389"/>
                <a:gd name="T10" fmla="*/ 225 w 3080"/>
                <a:gd name="T11" fmla="*/ 1857 h 2389"/>
                <a:gd name="T12" fmla="*/ 272 w 3080"/>
                <a:gd name="T13" fmla="*/ 2007 h 2389"/>
                <a:gd name="T14" fmla="*/ 316 w 3080"/>
                <a:gd name="T15" fmla="*/ 2075 h 2389"/>
                <a:gd name="T16" fmla="*/ 377 w 3080"/>
                <a:gd name="T17" fmla="*/ 2126 h 2389"/>
                <a:gd name="T18" fmla="*/ 449 w 3080"/>
                <a:gd name="T19" fmla="*/ 2160 h 2389"/>
                <a:gd name="T20" fmla="*/ 528 w 3080"/>
                <a:gd name="T21" fmla="*/ 2172 h 2389"/>
                <a:gd name="T22" fmla="*/ 2267 w 3080"/>
                <a:gd name="T23" fmla="*/ 274 h 2389"/>
                <a:gd name="T24" fmla="*/ 2340 w 3080"/>
                <a:gd name="T25" fmla="*/ 0 h 2389"/>
                <a:gd name="T26" fmla="*/ 2386 w 3080"/>
                <a:gd name="T27" fmla="*/ 17 h 2389"/>
                <a:gd name="T28" fmla="*/ 2420 w 3080"/>
                <a:gd name="T29" fmla="*/ 53 h 2389"/>
                <a:gd name="T30" fmla="*/ 3073 w 3080"/>
                <a:gd name="T31" fmla="*/ 2245 h 2389"/>
                <a:gd name="T32" fmla="*/ 3080 w 3080"/>
                <a:gd name="T33" fmla="*/ 2282 h 2389"/>
                <a:gd name="T34" fmla="*/ 3069 w 3080"/>
                <a:gd name="T35" fmla="*/ 2329 h 2389"/>
                <a:gd name="T36" fmla="*/ 3040 w 3080"/>
                <a:gd name="T37" fmla="*/ 2365 h 2389"/>
                <a:gd name="T38" fmla="*/ 2998 w 3080"/>
                <a:gd name="T39" fmla="*/ 2386 h 2389"/>
                <a:gd name="T40" fmla="*/ 2973 w 3080"/>
                <a:gd name="T41" fmla="*/ 2389 h 2389"/>
                <a:gd name="T42" fmla="*/ 474 w 3080"/>
                <a:gd name="T43" fmla="*/ 2382 h 2389"/>
                <a:gd name="T44" fmla="*/ 371 w 3080"/>
                <a:gd name="T45" fmla="*/ 2359 h 2389"/>
                <a:gd name="T46" fmla="*/ 275 w 3080"/>
                <a:gd name="T47" fmla="*/ 2315 h 2389"/>
                <a:gd name="T48" fmla="*/ 193 w 3080"/>
                <a:gd name="T49" fmla="*/ 2253 h 2389"/>
                <a:gd name="T50" fmla="*/ 124 w 3080"/>
                <a:gd name="T51" fmla="*/ 2174 h 2389"/>
                <a:gd name="T52" fmla="*/ 72 w 3080"/>
                <a:gd name="T53" fmla="*/ 2081 h 2389"/>
                <a:gd name="T54" fmla="*/ 20 w 3080"/>
                <a:gd name="T55" fmla="*/ 1918 h 2389"/>
                <a:gd name="T56" fmla="*/ 2 w 3080"/>
                <a:gd name="T57" fmla="*/ 1820 h 2389"/>
                <a:gd name="T58" fmla="*/ 3 w 3080"/>
                <a:gd name="T59" fmla="*/ 1723 h 2389"/>
                <a:gd name="T60" fmla="*/ 23 w 3080"/>
                <a:gd name="T61" fmla="*/ 1628 h 2389"/>
                <a:gd name="T62" fmla="*/ 60 w 3080"/>
                <a:gd name="T63" fmla="*/ 1539 h 2389"/>
                <a:gd name="T64" fmla="*/ 114 w 3080"/>
                <a:gd name="T65" fmla="*/ 1459 h 2389"/>
                <a:gd name="T66" fmla="*/ 184 w 3080"/>
                <a:gd name="T67" fmla="*/ 1389 h 2389"/>
                <a:gd name="T68" fmla="*/ 2270 w 3080"/>
                <a:gd name="T69" fmla="*/ 17 h 2389"/>
                <a:gd name="T70" fmla="*/ 2315 w 3080"/>
                <a:gd name="T71" fmla="*/ 0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80" h="2389">
                  <a:moveTo>
                    <a:pt x="2267" y="274"/>
                  </a:moveTo>
                  <a:lnTo>
                    <a:pt x="341" y="1538"/>
                  </a:lnTo>
                  <a:lnTo>
                    <a:pt x="311" y="1561"/>
                  </a:lnTo>
                  <a:lnTo>
                    <a:pt x="285" y="1587"/>
                  </a:lnTo>
                  <a:lnTo>
                    <a:pt x="264" y="1615"/>
                  </a:lnTo>
                  <a:lnTo>
                    <a:pt x="245" y="1646"/>
                  </a:lnTo>
                  <a:lnTo>
                    <a:pt x="230" y="1679"/>
                  </a:lnTo>
                  <a:lnTo>
                    <a:pt x="221" y="1713"/>
                  </a:lnTo>
                  <a:lnTo>
                    <a:pt x="214" y="1749"/>
                  </a:lnTo>
                  <a:lnTo>
                    <a:pt x="213" y="1784"/>
                  </a:lnTo>
                  <a:lnTo>
                    <a:pt x="216" y="1821"/>
                  </a:lnTo>
                  <a:lnTo>
                    <a:pt x="225" y="1857"/>
                  </a:lnTo>
                  <a:lnTo>
                    <a:pt x="258" y="1969"/>
                  </a:lnTo>
                  <a:lnTo>
                    <a:pt x="272" y="2007"/>
                  </a:lnTo>
                  <a:lnTo>
                    <a:pt x="292" y="2042"/>
                  </a:lnTo>
                  <a:lnTo>
                    <a:pt x="316" y="2075"/>
                  </a:lnTo>
                  <a:lnTo>
                    <a:pt x="344" y="2103"/>
                  </a:lnTo>
                  <a:lnTo>
                    <a:pt x="377" y="2126"/>
                  </a:lnTo>
                  <a:lnTo>
                    <a:pt x="411" y="2146"/>
                  </a:lnTo>
                  <a:lnTo>
                    <a:pt x="449" y="2160"/>
                  </a:lnTo>
                  <a:lnTo>
                    <a:pt x="487" y="2168"/>
                  </a:lnTo>
                  <a:lnTo>
                    <a:pt x="528" y="2172"/>
                  </a:lnTo>
                  <a:lnTo>
                    <a:pt x="2830" y="2175"/>
                  </a:lnTo>
                  <a:lnTo>
                    <a:pt x="2267" y="274"/>
                  </a:lnTo>
                  <a:close/>
                  <a:moveTo>
                    <a:pt x="2315" y="0"/>
                  </a:moveTo>
                  <a:lnTo>
                    <a:pt x="2340" y="0"/>
                  </a:lnTo>
                  <a:lnTo>
                    <a:pt x="2365" y="5"/>
                  </a:lnTo>
                  <a:lnTo>
                    <a:pt x="2386" y="17"/>
                  </a:lnTo>
                  <a:lnTo>
                    <a:pt x="2405" y="33"/>
                  </a:lnTo>
                  <a:lnTo>
                    <a:pt x="2420" y="53"/>
                  </a:lnTo>
                  <a:lnTo>
                    <a:pt x="2430" y="75"/>
                  </a:lnTo>
                  <a:lnTo>
                    <a:pt x="3073" y="2245"/>
                  </a:lnTo>
                  <a:lnTo>
                    <a:pt x="3078" y="2262"/>
                  </a:lnTo>
                  <a:lnTo>
                    <a:pt x="3080" y="2282"/>
                  </a:lnTo>
                  <a:lnTo>
                    <a:pt x="3077" y="2307"/>
                  </a:lnTo>
                  <a:lnTo>
                    <a:pt x="3069" y="2329"/>
                  </a:lnTo>
                  <a:lnTo>
                    <a:pt x="3056" y="2349"/>
                  </a:lnTo>
                  <a:lnTo>
                    <a:pt x="3040" y="2365"/>
                  </a:lnTo>
                  <a:lnTo>
                    <a:pt x="3020" y="2378"/>
                  </a:lnTo>
                  <a:lnTo>
                    <a:pt x="2998" y="2386"/>
                  </a:lnTo>
                  <a:lnTo>
                    <a:pt x="2973" y="2389"/>
                  </a:lnTo>
                  <a:lnTo>
                    <a:pt x="2973" y="2389"/>
                  </a:lnTo>
                  <a:lnTo>
                    <a:pt x="528" y="2385"/>
                  </a:lnTo>
                  <a:lnTo>
                    <a:pt x="474" y="2382"/>
                  </a:lnTo>
                  <a:lnTo>
                    <a:pt x="422" y="2373"/>
                  </a:lnTo>
                  <a:lnTo>
                    <a:pt x="371" y="2359"/>
                  </a:lnTo>
                  <a:lnTo>
                    <a:pt x="322" y="2339"/>
                  </a:lnTo>
                  <a:lnTo>
                    <a:pt x="275" y="2315"/>
                  </a:lnTo>
                  <a:lnTo>
                    <a:pt x="232" y="2286"/>
                  </a:lnTo>
                  <a:lnTo>
                    <a:pt x="193" y="2253"/>
                  </a:lnTo>
                  <a:lnTo>
                    <a:pt x="156" y="2215"/>
                  </a:lnTo>
                  <a:lnTo>
                    <a:pt x="124" y="2174"/>
                  </a:lnTo>
                  <a:lnTo>
                    <a:pt x="95" y="2129"/>
                  </a:lnTo>
                  <a:lnTo>
                    <a:pt x="72" y="2081"/>
                  </a:lnTo>
                  <a:lnTo>
                    <a:pt x="54" y="2029"/>
                  </a:lnTo>
                  <a:lnTo>
                    <a:pt x="20" y="1918"/>
                  </a:lnTo>
                  <a:lnTo>
                    <a:pt x="9" y="1870"/>
                  </a:lnTo>
                  <a:lnTo>
                    <a:pt x="2" y="1820"/>
                  </a:lnTo>
                  <a:lnTo>
                    <a:pt x="0" y="1771"/>
                  </a:lnTo>
                  <a:lnTo>
                    <a:pt x="3" y="1723"/>
                  </a:lnTo>
                  <a:lnTo>
                    <a:pt x="11" y="1675"/>
                  </a:lnTo>
                  <a:lnTo>
                    <a:pt x="23" y="1628"/>
                  </a:lnTo>
                  <a:lnTo>
                    <a:pt x="40" y="1583"/>
                  </a:lnTo>
                  <a:lnTo>
                    <a:pt x="60" y="1539"/>
                  </a:lnTo>
                  <a:lnTo>
                    <a:pt x="85" y="1497"/>
                  </a:lnTo>
                  <a:lnTo>
                    <a:pt x="114" y="1459"/>
                  </a:lnTo>
                  <a:lnTo>
                    <a:pt x="147" y="1422"/>
                  </a:lnTo>
                  <a:lnTo>
                    <a:pt x="184" y="1389"/>
                  </a:lnTo>
                  <a:lnTo>
                    <a:pt x="224" y="1360"/>
                  </a:lnTo>
                  <a:lnTo>
                    <a:pt x="2270" y="17"/>
                  </a:lnTo>
                  <a:lnTo>
                    <a:pt x="2291" y="5"/>
                  </a:lnTo>
                  <a:lnTo>
                    <a:pt x="23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339" name="Freeform 349"/>
            <p:cNvSpPr>
              <a:spLocks/>
            </p:cNvSpPr>
            <p:nvPr/>
          </p:nvSpPr>
          <p:spPr bwMode="auto">
            <a:xfrm>
              <a:off x="5480050" y="3873501"/>
              <a:ext cx="180975" cy="114300"/>
            </a:xfrm>
            <a:custGeom>
              <a:avLst/>
              <a:gdLst>
                <a:gd name="T0" fmla="*/ 129 w 1145"/>
                <a:gd name="T1" fmla="*/ 3 h 724"/>
                <a:gd name="T2" fmla="*/ 171 w 1145"/>
                <a:gd name="T3" fmla="*/ 22 h 724"/>
                <a:gd name="T4" fmla="*/ 201 w 1145"/>
                <a:gd name="T5" fmla="*/ 58 h 724"/>
                <a:gd name="T6" fmla="*/ 213 w 1145"/>
                <a:gd name="T7" fmla="*/ 105 h 724"/>
                <a:gd name="T8" fmla="*/ 228 w 1145"/>
                <a:gd name="T9" fmla="*/ 205 h 724"/>
                <a:gd name="T10" fmla="*/ 266 w 1145"/>
                <a:gd name="T11" fmla="*/ 297 h 724"/>
                <a:gd name="T12" fmla="*/ 323 w 1145"/>
                <a:gd name="T13" fmla="*/ 376 h 724"/>
                <a:gd name="T14" fmla="*/ 397 w 1145"/>
                <a:gd name="T15" fmla="*/ 438 h 724"/>
                <a:gd name="T16" fmla="*/ 485 w 1145"/>
                <a:gd name="T17" fmla="*/ 484 h 724"/>
                <a:gd name="T18" fmla="*/ 584 w 1145"/>
                <a:gd name="T19" fmla="*/ 508 h 724"/>
                <a:gd name="T20" fmla="*/ 683 w 1145"/>
                <a:gd name="T21" fmla="*/ 508 h 724"/>
                <a:gd name="T22" fmla="*/ 772 w 1145"/>
                <a:gd name="T23" fmla="*/ 488 h 724"/>
                <a:gd name="T24" fmla="*/ 853 w 1145"/>
                <a:gd name="T25" fmla="*/ 451 h 724"/>
                <a:gd name="T26" fmla="*/ 926 w 1145"/>
                <a:gd name="T27" fmla="*/ 396 h 724"/>
                <a:gd name="T28" fmla="*/ 976 w 1145"/>
                <a:gd name="T29" fmla="*/ 347 h 724"/>
                <a:gd name="T30" fmla="*/ 1019 w 1145"/>
                <a:gd name="T31" fmla="*/ 328 h 724"/>
                <a:gd name="T32" fmla="*/ 1066 w 1145"/>
                <a:gd name="T33" fmla="*/ 331 h 724"/>
                <a:gd name="T34" fmla="*/ 1108 w 1145"/>
                <a:gd name="T35" fmla="*/ 353 h 724"/>
                <a:gd name="T36" fmla="*/ 1136 w 1145"/>
                <a:gd name="T37" fmla="*/ 392 h 724"/>
                <a:gd name="T38" fmla="*/ 1145 w 1145"/>
                <a:gd name="T39" fmla="*/ 438 h 724"/>
                <a:gd name="T40" fmla="*/ 1133 w 1145"/>
                <a:gd name="T41" fmla="*/ 484 h 724"/>
                <a:gd name="T42" fmla="*/ 1076 w 1145"/>
                <a:gd name="T43" fmla="*/ 549 h 724"/>
                <a:gd name="T44" fmla="*/ 981 w 1145"/>
                <a:gd name="T45" fmla="*/ 623 h 724"/>
                <a:gd name="T46" fmla="*/ 874 w 1145"/>
                <a:gd name="T47" fmla="*/ 678 h 724"/>
                <a:gd name="T48" fmla="*/ 759 w 1145"/>
                <a:gd name="T49" fmla="*/ 713 h 724"/>
                <a:gd name="T50" fmla="*/ 637 w 1145"/>
                <a:gd name="T51" fmla="*/ 724 h 724"/>
                <a:gd name="T52" fmla="*/ 510 w 1145"/>
                <a:gd name="T53" fmla="*/ 711 h 724"/>
                <a:gd name="T54" fmla="*/ 392 w 1145"/>
                <a:gd name="T55" fmla="*/ 677 h 724"/>
                <a:gd name="T56" fmla="*/ 284 w 1145"/>
                <a:gd name="T57" fmla="*/ 621 h 724"/>
                <a:gd name="T58" fmla="*/ 191 w 1145"/>
                <a:gd name="T59" fmla="*/ 546 h 724"/>
                <a:gd name="T60" fmla="*/ 113 w 1145"/>
                <a:gd name="T61" fmla="*/ 456 h 724"/>
                <a:gd name="T62" fmla="*/ 54 w 1145"/>
                <a:gd name="T63" fmla="*/ 351 h 724"/>
                <a:gd name="T64" fmla="*/ 15 w 1145"/>
                <a:gd name="T65" fmla="*/ 235 h 724"/>
                <a:gd name="T66" fmla="*/ 0 w 1145"/>
                <a:gd name="T67" fmla="*/ 109 h 724"/>
                <a:gd name="T68" fmla="*/ 10 w 1145"/>
                <a:gd name="T69" fmla="*/ 62 h 724"/>
                <a:gd name="T70" fmla="*/ 38 w 1145"/>
                <a:gd name="T71" fmla="*/ 25 h 724"/>
                <a:gd name="T72" fmla="*/ 80 w 1145"/>
                <a:gd name="T73" fmla="*/ 4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45" h="724">
                  <a:moveTo>
                    <a:pt x="105" y="0"/>
                  </a:moveTo>
                  <a:lnTo>
                    <a:pt x="129" y="3"/>
                  </a:lnTo>
                  <a:lnTo>
                    <a:pt x="152" y="10"/>
                  </a:lnTo>
                  <a:lnTo>
                    <a:pt x="171" y="22"/>
                  </a:lnTo>
                  <a:lnTo>
                    <a:pt x="189" y="38"/>
                  </a:lnTo>
                  <a:lnTo>
                    <a:pt x="201" y="58"/>
                  </a:lnTo>
                  <a:lnTo>
                    <a:pt x="210" y="80"/>
                  </a:lnTo>
                  <a:lnTo>
                    <a:pt x="213" y="105"/>
                  </a:lnTo>
                  <a:lnTo>
                    <a:pt x="218" y="157"/>
                  </a:lnTo>
                  <a:lnTo>
                    <a:pt x="228" y="205"/>
                  </a:lnTo>
                  <a:lnTo>
                    <a:pt x="244" y="253"/>
                  </a:lnTo>
                  <a:lnTo>
                    <a:pt x="266" y="297"/>
                  </a:lnTo>
                  <a:lnTo>
                    <a:pt x="292" y="338"/>
                  </a:lnTo>
                  <a:lnTo>
                    <a:pt x="323" y="376"/>
                  </a:lnTo>
                  <a:lnTo>
                    <a:pt x="358" y="409"/>
                  </a:lnTo>
                  <a:lnTo>
                    <a:pt x="397" y="438"/>
                  </a:lnTo>
                  <a:lnTo>
                    <a:pt x="439" y="463"/>
                  </a:lnTo>
                  <a:lnTo>
                    <a:pt x="485" y="484"/>
                  </a:lnTo>
                  <a:lnTo>
                    <a:pt x="534" y="498"/>
                  </a:lnTo>
                  <a:lnTo>
                    <a:pt x="584" y="508"/>
                  </a:lnTo>
                  <a:lnTo>
                    <a:pt x="637" y="511"/>
                  </a:lnTo>
                  <a:lnTo>
                    <a:pt x="683" y="508"/>
                  </a:lnTo>
                  <a:lnTo>
                    <a:pt x="729" y="501"/>
                  </a:lnTo>
                  <a:lnTo>
                    <a:pt x="772" y="488"/>
                  </a:lnTo>
                  <a:lnTo>
                    <a:pt x="814" y="472"/>
                  </a:lnTo>
                  <a:lnTo>
                    <a:pt x="853" y="451"/>
                  </a:lnTo>
                  <a:lnTo>
                    <a:pt x="891" y="426"/>
                  </a:lnTo>
                  <a:lnTo>
                    <a:pt x="926" y="396"/>
                  </a:lnTo>
                  <a:lnTo>
                    <a:pt x="958" y="364"/>
                  </a:lnTo>
                  <a:lnTo>
                    <a:pt x="976" y="347"/>
                  </a:lnTo>
                  <a:lnTo>
                    <a:pt x="996" y="336"/>
                  </a:lnTo>
                  <a:lnTo>
                    <a:pt x="1019" y="328"/>
                  </a:lnTo>
                  <a:lnTo>
                    <a:pt x="1043" y="327"/>
                  </a:lnTo>
                  <a:lnTo>
                    <a:pt x="1066" y="331"/>
                  </a:lnTo>
                  <a:lnTo>
                    <a:pt x="1088" y="339"/>
                  </a:lnTo>
                  <a:lnTo>
                    <a:pt x="1108" y="353"/>
                  </a:lnTo>
                  <a:lnTo>
                    <a:pt x="1124" y="372"/>
                  </a:lnTo>
                  <a:lnTo>
                    <a:pt x="1136" y="392"/>
                  </a:lnTo>
                  <a:lnTo>
                    <a:pt x="1144" y="415"/>
                  </a:lnTo>
                  <a:lnTo>
                    <a:pt x="1145" y="438"/>
                  </a:lnTo>
                  <a:lnTo>
                    <a:pt x="1142" y="461"/>
                  </a:lnTo>
                  <a:lnTo>
                    <a:pt x="1133" y="484"/>
                  </a:lnTo>
                  <a:lnTo>
                    <a:pt x="1119" y="504"/>
                  </a:lnTo>
                  <a:lnTo>
                    <a:pt x="1076" y="549"/>
                  </a:lnTo>
                  <a:lnTo>
                    <a:pt x="1031" y="588"/>
                  </a:lnTo>
                  <a:lnTo>
                    <a:pt x="981" y="623"/>
                  </a:lnTo>
                  <a:lnTo>
                    <a:pt x="929" y="653"/>
                  </a:lnTo>
                  <a:lnTo>
                    <a:pt x="874" y="678"/>
                  </a:lnTo>
                  <a:lnTo>
                    <a:pt x="818" y="698"/>
                  </a:lnTo>
                  <a:lnTo>
                    <a:pt x="759" y="713"/>
                  </a:lnTo>
                  <a:lnTo>
                    <a:pt x="698" y="721"/>
                  </a:lnTo>
                  <a:lnTo>
                    <a:pt x="637" y="724"/>
                  </a:lnTo>
                  <a:lnTo>
                    <a:pt x="573" y="721"/>
                  </a:lnTo>
                  <a:lnTo>
                    <a:pt x="510" y="711"/>
                  </a:lnTo>
                  <a:lnTo>
                    <a:pt x="450" y="697"/>
                  </a:lnTo>
                  <a:lnTo>
                    <a:pt x="392" y="677"/>
                  </a:lnTo>
                  <a:lnTo>
                    <a:pt x="336" y="651"/>
                  </a:lnTo>
                  <a:lnTo>
                    <a:pt x="284" y="621"/>
                  </a:lnTo>
                  <a:lnTo>
                    <a:pt x="236" y="585"/>
                  </a:lnTo>
                  <a:lnTo>
                    <a:pt x="191" y="546"/>
                  </a:lnTo>
                  <a:lnTo>
                    <a:pt x="150" y="502"/>
                  </a:lnTo>
                  <a:lnTo>
                    <a:pt x="113" y="456"/>
                  </a:lnTo>
                  <a:lnTo>
                    <a:pt x="81" y="405"/>
                  </a:lnTo>
                  <a:lnTo>
                    <a:pt x="54" y="351"/>
                  </a:lnTo>
                  <a:lnTo>
                    <a:pt x="31" y="294"/>
                  </a:lnTo>
                  <a:lnTo>
                    <a:pt x="15" y="235"/>
                  </a:lnTo>
                  <a:lnTo>
                    <a:pt x="5" y="173"/>
                  </a:lnTo>
                  <a:lnTo>
                    <a:pt x="0" y="109"/>
                  </a:lnTo>
                  <a:lnTo>
                    <a:pt x="2" y="85"/>
                  </a:lnTo>
                  <a:lnTo>
                    <a:pt x="10" y="62"/>
                  </a:lnTo>
                  <a:lnTo>
                    <a:pt x="22" y="43"/>
                  </a:lnTo>
                  <a:lnTo>
                    <a:pt x="38" y="25"/>
                  </a:lnTo>
                  <a:lnTo>
                    <a:pt x="58" y="12"/>
                  </a:lnTo>
                  <a:lnTo>
                    <a:pt x="80" y="4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340" name="Freeform 351"/>
            <p:cNvSpPr>
              <a:spLocks noEditPoints="1"/>
            </p:cNvSpPr>
            <p:nvPr/>
          </p:nvSpPr>
          <p:spPr bwMode="auto">
            <a:xfrm>
              <a:off x="5626100" y="3525838"/>
              <a:ext cx="254000" cy="379413"/>
            </a:xfrm>
            <a:custGeom>
              <a:avLst/>
              <a:gdLst>
                <a:gd name="T0" fmla="*/ 785 w 1598"/>
                <a:gd name="T1" fmla="*/ 274 h 2389"/>
                <a:gd name="T2" fmla="*/ 231 w 1598"/>
                <a:gd name="T3" fmla="*/ 638 h 2389"/>
                <a:gd name="T4" fmla="*/ 687 w 1598"/>
                <a:gd name="T5" fmla="*/ 2174 h 2389"/>
                <a:gd name="T6" fmla="*/ 1348 w 1598"/>
                <a:gd name="T7" fmla="*/ 2175 h 2389"/>
                <a:gd name="T8" fmla="*/ 785 w 1598"/>
                <a:gd name="T9" fmla="*/ 274 h 2389"/>
                <a:gd name="T10" fmla="*/ 833 w 1598"/>
                <a:gd name="T11" fmla="*/ 0 h 2389"/>
                <a:gd name="T12" fmla="*/ 858 w 1598"/>
                <a:gd name="T13" fmla="*/ 0 h 2389"/>
                <a:gd name="T14" fmla="*/ 883 w 1598"/>
                <a:gd name="T15" fmla="*/ 5 h 2389"/>
                <a:gd name="T16" fmla="*/ 904 w 1598"/>
                <a:gd name="T17" fmla="*/ 17 h 2389"/>
                <a:gd name="T18" fmla="*/ 923 w 1598"/>
                <a:gd name="T19" fmla="*/ 33 h 2389"/>
                <a:gd name="T20" fmla="*/ 938 w 1598"/>
                <a:gd name="T21" fmla="*/ 53 h 2389"/>
                <a:gd name="T22" fmla="*/ 948 w 1598"/>
                <a:gd name="T23" fmla="*/ 75 h 2389"/>
                <a:gd name="T24" fmla="*/ 1594 w 1598"/>
                <a:gd name="T25" fmla="*/ 2251 h 2389"/>
                <a:gd name="T26" fmla="*/ 1598 w 1598"/>
                <a:gd name="T27" fmla="*/ 2276 h 2389"/>
                <a:gd name="T28" fmla="*/ 1596 w 1598"/>
                <a:gd name="T29" fmla="*/ 2301 h 2389"/>
                <a:gd name="T30" fmla="*/ 1589 w 1598"/>
                <a:gd name="T31" fmla="*/ 2324 h 2389"/>
                <a:gd name="T32" fmla="*/ 1576 w 1598"/>
                <a:gd name="T33" fmla="*/ 2345 h 2389"/>
                <a:gd name="T34" fmla="*/ 1559 w 1598"/>
                <a:gd name="T35" fmla="*/ 2364 h 2389"/>
                <a:gd name="T36" fmla="*/ 1539 w 1598"/>
                <a:gd name="T37" fmla="*/ 2378 h 2389"/>
                <a:gd name="T38" fmla="*/ 1516 w 1598"/>
                <a:gd name="T39" fmla="*/ 2385 h 2389"/>
                <a:gd name="T40" fmla="*/ 1491 w 1598"/>
                <a:gd name="T41" fmla="*/ 2389 h 2389"/>
                <a:gd name="T42" fmla="*/ 1491 w 1598"/>
                <a:gd name="T43" fmla="*/ 2389 h 2389"/>
                <a:gd name="T44" fmla="*/ 607 w 1598"/>
                <a:gd name="T45" fmla="*/ 2387 h 2389"/>
                <a:gd name="T46" fmla="*/ 583 w 1598"/>
                <a:gd name="T47" fmla="*/ 2385 h 2389"/>
                <a:gd name="T48" fmla="*/ 563 w 1598"/>
                <a:gd name="T49" fmla="*/ 2378 h 2389"/>
                <a:gd name="T50" fmla="*/ 544 w 1598"/>
                <a:gd name="T51" fmla="*/ 2366 h 2389"/>
                <a:gd name="T52" fmla="*/ 526 w 1598"/>
                <a:gd name="T53" fmla="*/ 2351 h 2389"/>
                <a:gd name="T54" fmla="*/ 514 w 1598"/>
                <a:gd name="T55" fmla="*/ 2332 h 2389"/>
                <a:gd name="T56" fmla="*/ 505 w 1598"/>
                <a:gd name="T57" fmla="*/ 2311 h 2389"/>
                <a:gd name="T58" fmla="*/ 4 w 1598"/>
                <a:gd name="T59" fmla="*/ 622 h 2389"/>
                <a:gd name="T60" fmla="*/ 0 w 1598"/>
                <a:gd name="T61" fmla="*/ 600 h 2389"/>
                <a:gd name="T62" fmla="*/ 0 w 1598"/>
                <a:gd name="T63" fmla="*/ 577 h 2389"/>
                <a:gd name="T64" fmla="*/ 6 w 1598"/>
                <a:gd name="T65" fmla="*/ 556 h 2389"/>
                <a:gd name="T66" fmla="*/ 15 w 1598"/>
                <a:gd name="T67" fmla="*/ 535 h 2389"/>
                <a:gd name="T68" fmla="*/ 29 w 1598"/>
                <a:gd name="T69" fmla="*/ 517 h 2389"/>
                <a:gd name="T70" fmla="*/ 48 w 1598"/>
                <a:gd name="T71" fmla="*/ 503 h 2389"/>
                <a:gd name="T72" fmla="*/ 788 w 1598"/>
                <a:gd name="T73" fmla="*/ 17 h 2389"/>
                <a:gd name="T74" fmla="*/ 809 w 1598"/>
                <a:gd name="T75" fmla="*/ 5 h 2389"/>
                <a:gd name="T76" fmla="*/ 833 w 1598"/>
                <a:gd name="T77" fmla="*/ 0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98" h="2389">
                  <a:moveTo>
                    <a:pt x="785" y="274"/>
                  </a:moveTo>
                  <a:lnTo>
                    <a:pt x="231" y="638"/>
                  </a:lnTo>
                  <a:lnTo>
                    <a:pt x="687" y="2174"/>
                  </a:lnTo>
                  <a:lnTo>
                    <a:pt x="1348" y="2175"/>
                  </a:lnTo>
                  <a:lnTo>
                    <a:pt x="785" y="274"/>
                  </a:lnTo>
                  <a:close/>
                  <a:moveTo>
                    <a:pt x="833" y="0"/>
                  </a:moveTo>
                  <a:lnTo>
                    <a:pt x="858" y="0"/>
                  </a:lnTo>
                  <a:lnTo>
                    <a:pt x="883" y="5"/>
                  </a:lnTo>
                  <a:lnTo>
                    <a:pt x="904" y="17"/>
                  </a:lnTo>
                  <a:lnTo>
                    <a:pt x="923" y="33"/>
                  </a:lnTo>
                  <a:lnTo>
                    <a:pt x="938" y="53"/>
                  </a:lnTo>
                  <a:lnTo>
                    <a:pt x="948" y="75"/>
                  </a:lnTo>
                  <a:lnTo>
                    <a:pt x="1594" y="2251"/>
                  </a:lnTo>
                  <a:lnTo>
                    <a:pt x="1598" y="2276"/>
                  </a:lnTo>
                  <a:lnTo>
                    <a:pt x="1596" y="2301"/>
                  </a:lnTo>
                  <a:lnTo>
                    <a:pt x="1589" y="2324"/>
                  </a:lnTo>
                  <a:lnTo>
                    <a:pt x="1576" y="2345"/>
                  </a:lnTo>
                  <a:lnTo>
                    <a:pt x="1559" y="2364"/>
                  </a:lnTo>
                  <a:lnTo>
                    <a:pt x="1539" y="2378"/>
                  </a:lnTo>
                  <a:lnTo>
                    <a:pt x="1516" y="2385"/>
                  </a:lnTo>
                  <a:lnTo>
                    <a:pt x="1491" y="2389"/>
                  </a:lnTo>
                  <a:lnTo>
                    <a:pt x="1491" y="2389"/>
                  </a:lnTo>
                  <a:lnTo>
                    <a:pt x="607" y="2387"/>
                  </a:lnTo>
                  <a:lnTo>
                    <a:pt x="583" y="2385"/>
                  </a:lnTo>
                  <a:lnTo>
                    <a:pt x="563" y="2378"/>
                  </a:lnTo>
                  <a:lnTo>
                    <a:pt x="544" y="2366"/>
                  </a:lnTo>
                  <a:lnTo>
                    <a:pt x="526" y="2351"/>
                  </a:lnTo>
                  <a:lnTo>
                    <a:pt x="514" y="2332"/>
                  </a:lnTo>
                  <a:lnTo>
                    <a:pt x="505" y="2311"/>
                  </a:lnTo>
                  <a:lnTo>
                    <a:pt x="4" y="622"/>
                  </a:lnTo>
                  <a:lnTo>
                    <a:pt x="0" y="600"/>
                  </a:lnTo>
                  <a:lnTo>
                    <a:pt x="0" y="577"/>
                  </a:lnTo>
                  <a:lnTo>
                    <a:pt x="6" y="556"/>
                  </a:lnTo>
                  <a:lnTo>
                    <a:pt x="15" y="535"/>
                  </a:lnTo>
                  <a:lnTo>
                    <a:pt x="29" y="517"/>
                  </a:lnTo>
                  <a:lnTo>
                    <a:pt x="48" y="503"/>
                  </a:lnTo>
                  <a:lnTo>
                    <a:pt x="788" y="17"/>
                  </a:lnTo>
                  <a:lnTo>
                    <a:pt x="809" y="5"/>
                  </a:lnTo>
                  <a:lnTo>
                    <a:pt x="8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341" name="Freeform 352"/>
            <p:cNvSpPr>
              <a:spLocks/>
            </p:cNvSpPr>
            <p:nvPr/>
          </p:nvSpPr>
          <p:spPr bwMode="auto">
            <a:xfrm>
              <a:off x="5732463" y="3487738"/>
              <a:ext cx="158750" cy="455613"/>
            </a:xfrm>
            <a:custGeom>
              <a:avLst/>
              <a:gdLst>
                <a:gd name="T0" fmla="*/ 100 w 1000"/>
                <a:gd name="T1" fmla="*/ 0 h 2871"/>
                <a:gd name="T2" fmla="*/ 123 w 1000"/>
                <a:gd name="T3" fmla="*/ 1 h 2871"/>
                <a:gd name="T4" fmla="*/ 146 w 1000"/>
                <a:gd name="T5" fmla="*/ 8 h 2871"/>
                <a:gd name="T6" fmla="*/ 166 w 1000"/>
                <a:gd name="T7" fmla="*/ 20 h 2871"/>
                <a:gd name="T8" fmla="*/ 185 w 1000"/>
                <a:gd name="T9" fmla="*/ 35 h 2871"/>
                <a:gd name="T10" fmla="*/ 199 w 1000"/>
                <a:gd name="T11" fmla="*/ 54 h 2871"/>
                <a:gd name="T12" fmla="*/ 208 w 1000"/>
                <a:gd name="T13" fmla="*/ 77 h 2871"/>
                <a:gd name="T14" fmla="*/ 996 w 1000"/>
                <a:gd name="T15" fmla="*/ 2733 h 2871"/>
                <a:gd name="T16" fmla="*/ 1000 w 1000"/>
                <a:gd name="T17" fmla="*/ 2758 h 2871"/>
                <a:gd name="T18" fmla="*/ 999 w 1000"/>
                <a:gd name="T19" fmla="*/ 2782 h 2871"/>
                <a:gd name="T20" fmla="*/ 992 w 1000"/>
                <a:gd name="T21" fmla="*/ 2804 h 2871"/>
                <a:gd name="T22" fmla="*/ 982 w 1000"/>
                <a:gd name="T23" fmla="*/ 2825 h 2871"/>
                <a:gd name="T24" fmla="*/ 967 w 1000"/>
                <a:gd name="T25" fmla="*/ 2842 h 2871"/>
                <a:gd name="T26" fmla="*/ 947 w 1000"/>
                <a:gd name="T27" fmla="*/ 2857 h 2871"/>
                <a:gd name="T28" fmla="*/ 925 w 1000"/>
                <a:gd name="T29" fmla="*/ 2867 h 2871"/>
                <a:gd name="T30" fmla="*/ 909 w 1000"/>
                <a:gd name="T31" fmla="*/ 2870 h 2871"/>
                <a:gd name="T32" fmla="*/ 893 w 1000"/>
                <a:gd name="T33" fmla="*/ 2871 h 2871"/>
                <a:gd name="T34" fmla="*/ 871 w 1000"/>
                <a:gd name="T35" fmla="*/ 2868 h 2871"/>
                <a:gd name="T36" fmla="*/ 850 w 1000"/>
                <a:gd name="T37" fmla="*/ 2861 h 2871"/>
                <a:gd name="T38" fmla="*/ 831 w 1000"/>
                <a:gd name="T39" fmla="*/ 2850 h 2871"/>
                <a:gd name="T40" fmla="*/ 814 w 1000"/>
                <a:gd name="T41" fmla="*/ 2834 h 2871"/>
                <a:gd name="T42" fmla="*/ 801 w 1000"/>
                <a:gd name="T43" fmla="*/ 2816 h 2871"/>
                <a:gd name="T44" fmla="*/ 791 w 1000"/>
                <a:gd name="T45" fmla="*/ 2795 h 2871"/>
                <a:gd name="T46" fmla="*/ 4 w 1000"/>
                <a:gd name="T47" fmla="*/ 137 h 2871"/>
                <a:gd name="T48" fmla="*/ 0 w 1000"/>
                <a:gd name="T49" fmla="*/ 114 h 2871"/>
                <a:gd name="T50" fmla="*/ 1 w 1000"/>
                <a:gd name="T51" fmla="*/ 90 h 2871"/>
                <a:gd name="T52" fmla="*/ 7 w 1000"/>
                <a:gd name="T53" fmla="*/ 67 h 2871"/>
                <a:gd name="T54" fmla="*/ 18 w 1000"/>
                <a:gd name="T55" fmla="*/ 47 h 2871"/>
                <a:gd name="T56" fmla="*/ 34 w 1000"/>
                <a:gd name="T57" fmla="*/ 28 h 2871"/>
                <a:gd name="T58" fmla="*/ 53 w 1000"/>
                <a:gd name="T59" fmla="*/ 14 h 2871"/>
                <a:gd name="T60" fmla="*/ 76 w 1000"/>
                <a:gd name="T61" fmla="*/ 5 h 2871"/>
                <a:gd name="T62" fmla="*/ 100 w 1000"/>
                <a:gd name="T63" fmla="*/ 0 h 2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0" h="2871">
                  <a:moveTo>
                    <a:pt x="100" y="0"/>
                  </a:moveTo>
                  <a:lnTo>
                    <a:pt x="123" y="1"/>
                  </a:lnTo>
                  <a:lnTo>
                    <a:pt x="146" y="8"/>
                  </a:lnTo>
                  <a:lnTo>
                    <a:pt x="166" y="20"/>
                  </a:lnTo>
                  <a:lnTo>
                    <a:pt x="185" y="35"/>
                  </a:lnTo>
                  <a:lnTo>
                    <a:pt x="199" y="54"/>
                  </a:lnTo>
                  <a:lnTo>
                    <a:pt x="208" y="77"/>
                  </a:lnTo>
                  <a:lnTo>
                    <a:pt x="996" y="2733"/>
                  </a:lnTo>
                  <a:lnTo>
                    <a:pt x="1000" y="2758"/>
                  </a:lnTo>
                  <a:lnTo>
                    <a:pt x="999" y="2782"/>
                  </a:lnTo>
                  <a:lnTo>
                    <a:pt x="992" y="2804"/>
                  </a:lnTo>
                  <a:lnTo>
                    <a:pt x="982" y="2825"/>
                  </a:lnTo>
                  <a:lnTo>
                    <a:pt x="967" y="2842"/>
                  </a:lnTo>
                  <a:lnTo>
                    <a:pt x="947" y="2857"/>
                  </a:lnTo>
                  <a:lnTo>
                    <a:pt x="925" y="2867"/>
                  </a:lnTo>
                  <a:lnTo>
                    <a:pt x="909" y="2870"/>
                  </a:lnTo>
                  <a:lnTo>
                    <a:pt x="893" y="2871"/>
                  </a:lnTo>
                  <a:lnTo>
                    <a:pt x="871" y="2868"/>
                  </a:lnTo>
                  <a:lnTo>
                    <a:pt x="850" y="2861"/>
                  </a:lnTo>
                  <a:lnTo>
                    <a:pt x="831" y="2850"/>
                  </a:lnTo>
                  <a:lnTo>
                    <a:pt x="814" y="2834"/>
                  </a:lnTo>
                  <a:lnTo>
                    <a:pt x="801" y="2816"/>
                  </a:lnTo>
                  <a:lnTo>
                    <a:pt x="791" y="2795"/>
                  </a:lnTo>
                  <a:lnTo>
                    <a:pt x="4" y="137"/>
                  </a:lnTo>
                  <a:lnTo>
                    <a:pt x="0" y="114"/>
                  </a:lnTo>
                  <a:lnTo>
                    <a:pt x="1" y="90"/>
                  </a:lnTo>
                  <a:lnTo>
                    <a:pt x="7" y="67"/>
                  </a:lnTo>
                  <a:lnTo>
                    <a:pt x="18" y="47"/>
                  </a:lnTo>
                  <a:lnTo>
                    <a:pt x="34" y="28"/>
                  </a:lnTo>
                  <a:lnTo>
                    <a:pt x="53" y="14"/>
                  </a:lnTo>
                  <a:lnTo>
                    <a:pt x="76" y="5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342" name="Freeform 353"/>
            <p:cNvSpPr>
              <a:spLocks/>
            </p:cNvSpPr>
            <p:nvPr/>
          </p:nvSpPr>
          <p:spPr bwMode="auto">
            <a:xfrm>
              <a:off x="5838825" y="3541713"/>
              <a:ext cx="52388" cy="73025"/>
            </a:xfrm>
            <a:custGeom>
              <a:avLst/>
              <a:gdLst>
                <a:gd name="T0" fmla="*/ 221 w 329"/>
                <a:gd name="T1" fmla="*/ 0 h 461"/>
                <a:gd name="T2" fmla="*/ 245 w 329"/>
                <a:gd name="T3" fmla="*/ 2 h 461"/>
                <a:gd name="T4" fmla="*/ 267 w 329"/>
                <a:gd name="T5" fmla="*/ 10 h 461"/>
                <a:gd name="T6" fmla="*/ 289 w 329"/>
                <a:gd name="T7" fmla="*/ 23 h 461"/>
                <a:gd name="T8" fmla="*/ 305 w 329"/>
                <a:gd name="T9" fmla="*/ 40 h 461"/>
                <a:gd name="T10" fmla="*/ 318 w 329"/>
                <a:gd name="T11" fmla="*/ 60 h 461"/>
                <a:gd name="T12" fmla="*/ 327 w 329"/>
                <a:gd name="T13" fmla="*/ 82 h 461"/>
                <a:gd name="T14" fmla="*/ 329 w 329"/>
                <a:gd name="T15" fmla="*/ 105 h 461"/>
                <a:gd name="T16" fmla="*/ 327 w 329"/>
                <a:gd name="T17" fmla="*/ 129 h 461"/>
                <a:gd name="T18" fmla="*/ 319 w 329"/>
                <a:gd name="T19" fmla="*/ 152 h 461"/>
                <a:gd name="T20" fmla="*/ 203 w 329"/>
                <a:gd name="T21" fmla="*/ 400 h 461"/>
                <a:gd name="T22" fmla="*/ 192 w 329"/>
                <a:gd name="T23" fmla="*/ 418 h 461"/>
                <a:gd name="T24" fmla="*/ 178 w 329"/>
                <a:gd name="T25" fmla="*/ 433 h 461"/>
                <a:gd name="T26" fmla="*/ 163 w 329"/>
                <a:gd name="T27" fmla="*/ 445 h 461"/>
                <a:gd name="T28" fmla="*/ 145 w 329"/>
                <a:gd name="T29" fmla="*/ 454 h 461"/>
                <a:gd name="T30" fmla="*/ 127 w 329"/>
                <a:gd name="T31" fmla="*/ 459 h 461"/>
                <a:gd name="T32" fmla="*/ 106 w 329"/>
                <a:gd name="T33" fmla="*/ 461 h 461"/>
                <a:gd name="T34" fmla="*/ 83 w 329"/>
                <a:gd name="T35" fmla="*/ 459 h 461"/>
                <a:gd name="T36" fmla="*/ 61 w 329"/>
                <a:gd name="T37" fmla="*/ 452 h 461"/>
                <a:gd name="T38" fmla="*/ 40 w 329"/>
                <a:gd name="T39" fmla="*/ 438 h 461"/>
                <a:gd name="T40" fmla="*/ 23 w 329"/>
                <a:gd name="T41" fmla="*/ 422 h 461"/>
                <a:gd name="T42" fmla="*/ 10 w 329"/>
                <a:gd name="T43" fmla="*/ 401 h 461"/>
                <a:gd name="T44" fmla="*/ 3 w 329"/>
                <a:gd name="T45" fmla="*/ 379 h 461"/>
                <a:gd name="T46" fmla="*/ 0 w 329"/>
                <a:gd name="T47" fmla="*/ 356 h 461"/>
                <a:gd name="T48" fmla="*/ 2 w 329"/>
                <a:gd name="T49" fmla="*/ 332 h 461"/>
                <a:gd name="T50" fmla="*/ 10 w 329"/>
                <a:gd name="T51" fmla="*/ 309 h 461"/>
                <a:gd name="T52" fmla="*/ 127 w 329"/>
                <a:gd name="T53" fmla="*/ 61 h 461"/>
                <a:gd name="T54" fmla="*/ 139 w 329"/>
                <a:gd name="T55" fmla="*/ 41 h 461"/>
                <a:gd name="T56" fmla="*/ 156 w 329"/>
                <a:gd name="T57" fmla="*/ 23 h 461"/>
                <a:gd name="T58" fmla="*/ 176 w 329"/>
                <a:gd name="T59" fmla="*/ 10 h 461"/>
                <a:gd name="T60" fmla="*/ 198 w 329"/>
                <a:gd name="T61" fmla="*/ 3 h 461"/>
                <a:gd name="T62" fmla="*/ 221 w 329"/>
                <a:gd name="T63" fmla="*/ 0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29" h="461">
                  <a:moveTo>
                    <a:pt x="221" y="0"/>
                  </a:moveTo>
                  <a:lnTo>
                    <a:pt x="245" y="2"/>
                  </a:lnTo>
                  <a:lnTo>
                    <a:pt x="267" y="10"/>
                  </a:lnTo>
                  <a:lnTo>
                    <a:pt x="289" y="23"/>
                  </a:lnTo>
                  <a:lnTo>
                    <a:pt x="305" y="40"/>
                  </a:lnTo>
                  <a:lnTo>
                    <a:pt x="318" y="60"/>
                  </a:lnTo>
                  <a:lnTo>
                    <a:pt x="327" y="82"/>
                  </a:lnTo>
                  <a:lnTo>
                    <a:pt x="329" y="105"/>
                  </a:lnTo>
                  <a:lnTo>
                    <a:pt x="327" y="129"/>
                  </a:lnTo>
                  <a:lnTo>
                    <a:pt x="319" y="152"/>
                  </a:lnTo>
                  <a:lnTo>
                    <a:pt x="203" y="400"/>
                  </a:lnTo>
                  <a:lnTo>
                    <a:pt x="192" y="418"/>
                  </a:lnTo>
                  <a:lnTo>
                    <a:pt x="178" y="433"/>
                  </a:lnTo>
                  <a:lnTo>
                    <a:pt x="163" y="445"/>
                  </a:lnTo>
                  <a:lnTo>
                    <a:pt x="145" y="454"/>
                  </a:lnTo>
                  <a:lnTo>
                    <a:pt x="127" y="459"/>
                  </a:lnTo>
                  <a:lnTo>
                    <a:pt x="106" y="461"/>
                  </a:lnTo>
                  <a:lnTo>
                    <a:pt x="83" y="459"/>
                  </a:lnTo>
                  <a:lnTo>
                    <a:pt x="61" y="452"/>
                  </a:lnTo>
                  <a:lnTo>
                    <a:pt x="40" y="438"/>
                  </a:lnTo>
                  <a:lnTo>
                    <a:pt x="23" y="422"/>
                  </a:lnTo>
                  <a:lnTo>
                    <a:pt x="10" y="401"/>
                  </a:lnTo>
                  <a:lnTo>
                    <a:pt x="3" y="379"/>
                  </a:lnTo>
                  <a:lnTo>
                    <a:pt x="0" y="356"/>
                  </a:lnTo>
                  <a:lnTo>
                    <a:pt x="2" y="332"/>
                  </a:lnTo>
                  <a:lnTo>
                    <a:pt x="10" y="309"/>
                  </a:lnTo>
                  <a:lnTo>
                    <a:pt x="127" y="61"/>
                  </a:lnTo>
                  <a:lnTo>
                    <a:pt x="139" y="41"/>
                  </a:lnTo>
                  <a:lnTo>
                    <a:pt x="156" y="23"/>
                  </a:lnTo>
                  <a:lnTo>
                    <a:pt x="176" y="10"/>
                  </a:lnTo>
                  <a:lnTo>
                    <a:pt x="198" y="3"/>
                  </a:lnTo>
                  <a:lnTo>
                    <a:pt x="2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343" name="Freeform 354"/>
            <p:cNvSpPr>
              <a:spLocks/>
            </p:cNvSpPr>
            <p:nvPr/>
          </p:nvSpPr>
          <p:spPr bwMode="auto">
            <a:xfrm>
              <a:off x="5876925" y="3659188"/>
              <a:ext cx="77788" cy="44450"/>
            </a:xfrm>
            <a:custGeom>
              <a:avLst/>
              <a:gdLst>
                <a:gd name="T0" fmla="*/ 375 w 483"/>
                <a:gd name="T1" fmla="*/ 0 h 279"/>
                <a:gd name="T2" fmla="*/ 399 w 483"/>
                <a:gd name="T3" fmla="*/ 3 h 279"/>
                <a:gd name="T4" fmla="*/ 421 w 483"/>
                <a:gd name="T5" fmla="*/ 11 h 279"/>
                <a:gd name="T6" fmla="*/ 441 w 483"/>
                <a:gd name="T7" fmla="*/ 23 h 279"/>
                <a:gd name="T8" fmla="*/ 458 w 483"/>
                <a:gd name="T9" fmla="*/ 39 h 279"/>
                <a:gd name="T10" fmla="*/ 471 w 483"/>
                <a:gd name="T11" fmla="*/ 60 h 279"/>
                <a:gd name="T12" fmla="*/ 480 w 483"/>
                <a:gd name="T13" fmla="*/ 82 h 279"/>
                <a:gd name="T14" fmla="*/ 483 w 483"/>
                <a:gd name="T15" fmla="*/ 107 h 279"/>
                <a:gd name="T16" fmla="*/ 480 w 483"/>
                <a:gd name="T17" fmla="*/ 131 h 279"/>
                <a:gd name="T18" fmla="*/ 472 w 483"/>
                <a:gd name="T19" fmla="*/ 153 h 279"/>
                <a:gd name="T20" fmla="*/ 460 w 483"/>
                <a:gd name="T21" fmla="*/ 173 h 279"/>
                <a:gd name="T22" fmla="*/ 444 w 483"/>
                <a:gd name="T23" fmla="*/ 190 h 279"/>
                <a:gd name="T24" fmla="*/ 424 w 483"/>
                <a:gd name="T25" fmla="*/ 203 h 279"/>
                <a:gd name="T26" fmla="*/ 401 w 483"/>
                <a:gd name="T27" fmla="*/ 212 h 279"/>
                <a:gd name="T28" fmla="*/ 131 w 483"/>
                <a:gd name="T29" fmla="*/ 276 h 279"/>
                <a:gd name="T30" fmla="*/ 106 w 483"/>
                <a:gd name="T31" fmla="*/ 279 h 279"/>
                <a:gd name="T32" fmla="*/ 83 w 483"/>
                <a:gd name="T33" fmla="*/ 276 h 279"/>
                <a:gd name="T34" fmla="*/ 61 w 483"/>
                <a:gd name="T35" fmla="*/ 269 h 279"/>
                <a:gd name="T36" fmla="*/ 41 w 483"/>
                <a:gd name="T37" fmla="*/ 256 h 279"/>
                <a:gd name="T38" fmla="*/ 25 w 483"/>
                <a:gd name="T39" fmla="*/ 240 h 279"/>
                <a:gd name="T40" fmla="*/ 12 w 483"/>
                <a:gd name="T41" fmla="*/ 220 h 279"/>
                <a:gd name="T42" fmla="*/ 3 w 483"/>
                <a:gd name="T43" fmla="*/ 197 h 279"/>
                <a:gd name="T44" fmla="*/ 0 w 483"/>
                <a:gd name="T45" fmla="*/ 173 h 279"/>
                <a:gd name="T46" fmla="*/ 3 w 483"/>
                <a:gd name="T47" fmla="*/ 149 h 279"/>
                <a:gd name="T48" fmla="*/ 11 w 483"/>
                <a:gd name="T49" fmla="*/ 126 h 279"/>
                <a:gd name="T50" fmla="*/ 22 w 483"/>
                <a:gd name="T51" fmla="*/ 107 h 279"/>
                <a:gd name="T52" fmla="*/ 38 w 483"/>
                <a:gd name="T53" fmla="*/ 90 h 279"/>
                <a:gd name="T54" fmla="*/ 59 w 483"/>
                <a:gd name="T55" fmla="*/ 77 h 279"/>
                <a:gd name="T56" fmla="*/ 82 w 483"/>
                <a:gd name="T57" fmla="*/ 68 h 279"/>
                <a:gd name="T58" fmla="*/ 352 w 483"/>
                <a:gd name="T59" fmla="*/ 3 h 279"/>
                <a:gd name="T60" fmla="*/ 375 w 483"/>
                <a:gd name="T61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3" h="279">
                  <a:moveTo>
                    <a:pt x="375" y="0"/>
                  </a:moveTo>
                  <a:lnTo>
                    <a:pt x="399" y="3"/>
                  </a:lnTo>
                  <a:lnTo>
                    <a:pt x="421" y="11"/>
                  </a:lnTo>
                  <a:lnTo>
                    <a:pt x="441" y="23"/>
                  </a:lnTo>
                  <a:lnTo>
                    <a:pt x="458" y="39"/>
                  </a:lnTo>
                  <a:lnTo>
                    <a:pt x="471" y="60"/>
                  </a:lnTo>
                  <a:lnTo>
                    <a:pt x="480" y="82"/>
                  </a:lnTo>
                  <a:lnTo>
                    <a:pt x="483" y="107"/>
                  </a:lnTo>
                  <a:lnTo>
                    <a:pt x="480" y="131"/>
                  </a:lnTo>
                  <a:lnTo>
                    <a:pt x="472" y="153"/>
                  </a:lnTo>
                  <a:lnTo>
                    <a:pt x="460" y="173"/>
                  </a:lnTo>
                  <a:lnTo>
                    <a:pt x="444" y="190"/>
                  </a:lnTo>
                  <a:lnTo>
                    <a:pt x="424" y="203"/>
                  </a:lnTo>
                  <a:lnTo>
                    <a:pt x="401" y="212"/>
                  </a:lnTo>
                  <a:lnTo>
                    <a:pt x="131" y="276"/>
                  </a:lnTo>
                  <a:lnTo>
                    <a:pt x="106" y="279"/>
                  </a:lnTo>
                  <a:lnTo>
                    <a:pt x="83" y="276"/>
                  </a:lnTo>
                  <a:lnTo>
                    <a:pt x="61" y="269"/>
                  </a:lnTo>
                  <a:lnTo>
                    <a:pt x="41" y="256"/>
                  </a:lnTo>
                  <a:lnTo>
                    <a:pt x="25" y="240"/>
                  </a:lnTo>
                  <a:lnTo>
                    <a:pt x="12" y="220"/>
                  </a:lnTo>
                  <a:lnTo>
                    <a:pt x="3" y="197"/>
                  </a:lnTo>
                  <a:lnTo>
                    <a:pt x="0" y="173"/>
                  </a:lnTo>
                  <a:lnTo>
                    <a:pt x="3" y="149"/>
                  </a:lnTo>
                  <a:lnTo>
                    <a:pt x="11" y="126"/>
                  </a:lnTo>
                  <a:lnTo>
                    <a:pt x="22" y="107"/>
                  </a:lnTo>
                  <a:lnTo>
                    <a:pt x="38" y="90"/>
                  </a:lnTo>
                  <a:lnTo>
                    <a:pt x="59" y="77"/>
                  </a:lnTo>
                  <a:lnTo>
                    <a:pt x="82" y="68"/>
                  </a:lnTo>
                  <a:lnTo>
                    <a:pt x="352" y="3"/>
                  </a:lnTo>
                  <a:lnTo>
                    <a:pt x="3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344" name="Freeform 355"/>
            <p:cNvSpPr>
              <a:spLocks/>
            </p:cNvSpPr>
            <p:nvPr/>
          </p:nvSpPr>
          <p:spPr bwMode="auto">
            <a:xfrm>
              <a:off x="5883275" y="3767138"/>
              <a:ext cx="68263" cy="60325"/>
            </a:xfrm>
            <a:custGeom>
              <a:avLst/>
              <a:gdLst>
                <a:gd name="T0" fmla="*/ 106 w 430"/>
                <a:gd name="T1" fmla="*/ 0 h 382"/>
                <a:gd name="T2" fmla="*/ 129 w 430"/>
                <a:gd name="T3" fmla="*/ 2 h 382"/>
                <a:gd name="T4" fmla="*/ 152 w 430"/>
                <a:gd name="T5" fmla="*/ 10 h 382"/>
                <a:gd name="T6" fmla="*/ 172 w 430"/>
                <a:gd name="T7" fmla="*/ 23 h 382"/>
                <a:gd name="T8" fmla="*/ 389 w 430"/>
                <a:gd name="T9" fmla="*/ 190 h 382"/>
                <a:gd name="T10" fmla="*/ 406 w 430"/>
                <a:gd name="T11" fmla="*/ 207 h 382"/>
                <a:gd name="T12" fmla="*/ 419 w 430"/>
                <a:gd name="T13" fmla="*/ 228 h 382"/>
                <a:gd name="T14" fmla="*/ 426 w 430"/>
                <a:gd name="T15" fmla="*/ 250 h 382"/>
                <a:gd name="T16" fmla="*/ 430 w 430"/>
                <a:gd name="T17" fmla="*/ 273 h 382"/>
                <a:gd name="T18" fmla="*/ 427 w 430"/>
                <a:gd name="T19" fmla="*/ 297 h 382"/>
                <a:gd name="T20" fmla="*/ 420 w 430"/>
                <a:gd name="T21" fmla="*/ 319 h 382"/>
                <a:gd name="T22" fmla="*/ 407 w 430"/>
                <a:gd name="T23" fmla="*/ 340 h 382"/>
                <a:gd name="T24" fmla="*/ 393 w 430"/>
                <a:gd name="T25" fmla="*/ 355 h 382"/>
                <a:gd name="T26" fmla="*/ 378 w 430"/>
                <a:gd name="T27" fmla="*/ 367 h 382"/>
                <a:gd name="T28" fmla="*/ 360 w 430"/>
                <a:gd name="T29" fmla="*/ 374 h 382"/>
                <a:gd name="T30" fmla="*/ 341 w 430"/>
                <a:gd name="T31" fmla="*/ 380 h 382"/>
                <a:gd name="T32" fmla="*/ 323 w 430"/>
                <a:gd name="T33" fmla="*/ 382 h 382"/>
                <a:gd name="T34" fmla="*/ 300 w 430"/>
                <a:gd name="T35" fmla="*/ 379 h 382"/>
                <a:gd name="T36" fmla="*/ 278 w 430"/>
                <a:gd name="T37" fmla="*/ 371 h 382"/>
                <a:gd name="T38" fmla="*/ 257 w 430"/>
                <a:gd name="T39" fmla="*/ 359 h 382"/>
                <a:gd name="T40" fmla="*/ 42 w 430"/>
                <a:gd name="T41" fmla="*/ 191 h 382"/>
                <a:gd name="T42" fmla="*/ 24 w 430"/>
                <a:gd name="T43" fmla="*/ 174 h 382"/>
                <a:gd name="T44" fmla="*/ 12 w 430"/>
                <a:gd name="T45" fmla="*/ 153 h 382"/>
                <a:gd name="T46" fmla="*/ 4 w 430"/>
                <a:gd name="T47" fmla="*/ 131 h 382"/>
                <a:gd name="T48" fmla="*/ 0 w 430"/>
                <a:gd name="T49" fmla="*/ 108 h 382"/>
                <a:gd name="T50" fmla="*/ 4 w 430"/>
                <a:gd name="T51" fmla="*/ 85 h 382"/>
                <a:gd name="T52" fmla="*/ 10 w 430"/>
                <a:gd name="T53" fmla="*/ 62 h 382"/>
                <a:gd name="T54" fmla="*/ 23 w 430"/>
                <a:gd name="T55" fmla="*/ 41 h 382"/>
                <a:gd name="T56" fmla="*/ 40 w 430"/>
                <a:gd name="T57" fmla="*/ 24 h 382"/>
                <a:gd name="T58" fmla="*/ 61 w 430"/>
                <a:gd name="T59" fmla="*/ 11 h 382"/>
                <a:gd name="T60" fmla="*/ 83 w 430"/>
                <a:gd name="T61" fmla="*/ 2 h 382"/>
                <a:gd name="T62" fmla="*/ 106 w 430"/>
                <a:gd name="T6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0" h="382">
                  <a:moveTo>
                    <a:pt x="106" y="0"/>
                  </a:moveTo>
                  <a:lnTo>
                    <a:pt x="129" y="2"/>
                  </a:lnTo>
                  <a:lnTo>
                    <a:pt x="152" y="10"/>
                  </a:lnTo>
                  <a:lnTo>
                    <a:pt x="172" y="23"/>
                  </a:lnTo>
                  <a:lnTo>
                    <a:pt x="389" y="190"/>
                  </a:lnTo>
                  <a:lnTo>
                    <a:pt x="406" y="207"/>
                  </a:lnTo>
                  <a:lnTo>
                    <a:pt x="419" y="228"/>
                  </a:lnTo>
                  <a:lnTo>
                    <a:pt x="426" y="250"/>
                  </a:lnTo>
                  <a:lnTo>
                    <a:pt x="430" y="273"/>
                  </a:lnTo>
                  <a:lnTo>
                    <a:pt x="427" y="297"/>
                  </a:lnTo>
                  <a:lnTo>
                    <a:pt x="420" y="319"/>
                  </a:lnTo>
                  <a:lnTo>
                    <a:pt x="407" y="340"/>
                  </a:lnTo>
                  <a:lnTo>
                    <a:pt x="393" y="355"/>
                  </a:lnTo>
                  <a:lnTo>
                    <a:pt x="378" y="367"/>
                  </a:lnTo>
                  <a:lnTo>
                    <a:pt x="360" y="374"/>
                  </a:lnTo>
                  <a:lnTo>
                    <a:pt x="341" y="380"/>
                  </a:lnTo>
                  <a:lnTo>
                    <a:pt x="323" y="382"/>
                  </a:lnTo>
                  <a:lnTo>
                    <a:pt x="300" y="379"/>
                  </a:lnTo>
                  <a:lnTo>
                    <a:pt x="278" y="371"/>
                  </a:lnTo>
                  <a:lnTo>
                    <a:pt x="257" y="359"/>
                  </a:lnTo>
                  <a:lnTo>
                    <a:pt x="42" y="191"/>
                  </a:lnTo>
                  <a:lnTo>
                    <a:pt x="24" y="174"/>
                  </a:lnTo>
                  <a:lnTo>
                    <a:pt x="12" y="153"/>
                  </a:lnTo>
                  <a:lnTo>
                    <a:pt x="4" y="131"/>
                  </a:lnTo>
                  <a:lnTo>
                    <a:pt x="0" y="108"/>
                  </a:lnTo>
                  <a:lnTo>
                    <a:pt x="4" y="85"/>
                  </a:lnTo>
                  <a:lnTo>
                    <a:pt x="10" y="62"/>
                  </a:lnTo>
                  <a:lnTo>
                    <a:pt x="23" y="41"/>
                  </a:lnTo>
                  <a:lnTo>
                    <a:pt x="40" y="24"/>
                  </a:lnTo>
                  <a:lnTo>
                    <a:pt x="61" y="11"/>
                  </a:lnTo>
                  <a:lnTo>
                    <a:pt x="83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359431" y="5007558"/>
            <a:ext cx="4198870" cy="509621"/>
            <a:chOff x="1501740" y="7010581"/>
            <a:chExt cx="5878418" cy="713470"/>
          </a:xfrm>
        </p:grpSpPr>
        <p:sp>
          <p:nvSpPr>
            <p:cNvPr id="353" name="Скругленный прямоугольник 352"/>
            <p:cNvSpPr/>
            <p:nvPr/>
          </p:nvSpPr>
          <p:spPr>
            <a:xfrm>
              <a:off x="1504916" y="7010581"/>
              <a:ext cx="5875242" cy="704915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sp>
          <p:nvSpPr>
            <p:cNvPr id="298" name="Google Shape;204;p27"/>
            <p:cNvSpPr/>
            <p:nvPr/>
          </p:nvSpPr>
          <p:spPr>
            <a:xfrm>
              <a:off x="1501740" y="7010581"/>
              <a:ext cx="4792477" cy="713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1429" b="1" dirty="0">
                  <a:solidFill>
                    <a:schemeClr val="bg1"/>
                  </a:solidFill>
                  <a:latin typeface="BwSurco-Regular" panose="00000500000000000000" pitchFamily="50" charset="-52"/>
                </a:rPr>
                <a:t>Институт экономики и управления (ИНЭК)</a:t>
              </a:r>
              <a:endParaRPr sz="1429" b="1" dirty="0">
                <a:solidFill>
                  <a:schemeClr val="bg1"/>
                </a:solidFill>
                <a:latin typeface="BwSurco-Regular" panose="00000500000000000000" pitchFamily="50" charset="-52"/>
              </a:endParaRPr>
            </a:p>
          </p:txBody>
        </p:sp>
        <p:grpSp>
          <p:nvGrpSpPr>
            <p:cNvPr id="363" name="Group 1069"/>
            <p:cNvGrpSpPr/>
            <p:nvPr/>
          </p:nvGrpSpPr>
          <p:grpSpPr>
            <a:xfrm>
              <a:off x="6607481" y="7064854"/>
              <a:ext cx="596367" cy="596367"/>
              <a:chOff x="10909300" y="2678113"/>
              <a:chExt cx="574675" cy="574675"/>
            </a:xfrm>
            <a:solidFill>
              <a:schemeClr val="bg1"/>
            </a:solidFill>
          </p:grpSpPr>
          <p:sp>
            <p:nvSpPr>
              <p:cNvPr id="364" name="Freeform 480"/>
              <p:cNvSpPr>
                <a:spLocks/>
              </p:cNvSpPr>
              <p:nvPr/>
            </p:nvSpPr>
            <p:spPr bwMode="auto">
              <a:xfrm>
                <a:off x="11096625" y="2678113"/>
                <a:ext cx="387350" cy="385762"/>
              </a:xfrm>
              <a:custGeom>
                <a:avLst/>
                <a:gdLst>
                  <a:gd name="T0" fmla="*/ 1190 w 2435"/>
                  <a:gd name="T1" fmla="*/ 5 h 2428"/>
                  <a:gd name="T2" fmla="*/ 1253 w 2435"/>
                  <a:gd name="T3" fmla="*/ 45 h 2428"/>
                  <a:gd name="T4" fmla="*/ 1278 w 2435"/>
                  <a:gd name="T5" fmla="*/ 117 h 2428"/>
                  <a:gd name="T6" fmla="*/ 1420 w 2435"/>
                  <a:gd name="T7" fmla="*/ 330 h 2428"/>
                  <a:gd name="T8" fmla="*/ 1623 w 2435"/>
                  <a:gd name="T9" fmla="*/ 423 h 2428"/>
                  <a:gd name="T10" fmla="*/ 1830 w 2435"/>
                  <a:gd name="T11" fmla="*/ 326 h 2428"/>
                  <a:gd name="T12" fmla="*/ 1893 w 2435"/>
                  <a:gd name="T13" fmla="*/ 307 h 2428"/>
                  <a:gd name="T14" fmla="*/ 1956 w 2435"/>
                  <a:gd name="T15" fmla="*/ 326 h 2428"/>
                  <a:gd name="T16" fmla="*/ 2114 w 2435"/>
                  <a:gd name="T17" fmla="*/ 484 h 2428"/>
                  <a:gd name="T18" fmla="*/ 2133 w 2435"/>
                  <a:gd name="T19" fmla="*/ 548 h 2428"/>
                  <a:gd name="T20" fmla="*/ 2114 w 2435"/>
                  <a:gd name="T21" fmla="*/ 611 h 2428"/>
                  <a:gd name="T22" fmla="*/ 2015 w 2435"/>
                  <a:gd name="T23" fmla="*/ 817 h 2428"/>
                  <a:gd name="T24" fmla="*/ 2106 w 2435"/>
                  <a:gd name="T25" fmla="*/ 1020 h 2428"/>
                  <a:gd name="T26" fmla="*/ 2320 w 2435"/>
                  <a:gd name="T27" fmla="*/ 1162 h 2428"/>
                  <a:gd name="T28" fmla="*/ 2392 w 2435"/>
                  <a:gd name="T29" fmla="*/ 1187 h 2428"/>
                  <a:gd name="T30" fmla="*/ 2432 w 2435"/>
                  <a:gd name="T31" fmla="*/ 1251 h 2428"/>
                  <a:gd name="T32" fmla="*/ 2430 w 2435"/>
                  <a:gd name="T33" fmla="*/ 1481 h 2428"/>
                  <a:gd name="T34" fmla="*/ 2391 w 2435"/>
                  <a:gd name="T35" fmla="*/ 1545 h 2428"/>
                  <a:gd name="T36" fmla="*/ 2318 w 2435"/>
                  <a:gd name="T37" fmla="*/ 1570 h 2428"/>
                  <a:gd name="T38" fmla="*/ 2106 w 2435"/>
                  <a:gd name="T39" fmla="*/ 1712 h 2428"/>
                  <a:gd name="T40" fmla="*/ 2014 w 2435"/>
                  <a:gd name="T41" fmla="*/ 1915 h 2428"/>
                  <a:gd name="T42" fmla="*/ 2110 w 2435"/>
                  <a:gd name="T43" fmla="*/ 2120 h 2428"/>
                  <a:gd name="T44" fmla="*/ 2128 w 2435"/>
                  <a:gd name="T45" fmla="*/ 2184 h 2428"/>
                  <a:gd name="T46" fmla="*/ 2110 w 2435"/>
                  <a:gd name="T47" fmla="*/ 2247 h 2428"/>
                  <a:gd name="T48" fmla="*/ 1950 w 2435"/>
                  <a:gd name="T49" fmla="*/ 2405 h 2428"/>
                  <a:gd name="T50" fmla="*/ 1887 w 2435"/>
                  <a:gd name="T51" fmla="*/ 2424 h 2428"/>
                  <a:gd name="T52" fmla="*/ 1823 w 2435"/>
                  <a:gd name="T53" fmla="*/ 2404 h 2428"/>
                  <a:gd name="T54" fmla="*/ 1615 w 2435"/>
                  <a:gd name="T55" fmla="*/ 2311 h 2428"/>
                  <a:gd name="T56" fmla="*/ 1393 w 2435"/>
                  <a:gd name="T57" fmla="*/ 2407 h 2428"/>
                  <a:gd name="T58" fmla="*/ 1293 w 2435"/>
                  <a:gd name="T59" fmla="*/ 2240 h 2428"/>
                  <a:gd name="T60" fmla="*/ 1209 w 2435"/>
                  <a:gd name="T61" fmla="*/ 1967 h 2428"/>
                  <a:gd name="T62" fmla="*/ 1250 w 2435"/>
                  <a:gd name="T63" fmla="*/ 1926 h 2428"/>
                  <a:gd name="T64" fmla="*/ 1400 w 2435"/>
                  <a:gd name="T65" fmla="*/ 1854 h 2428"/>
                  <a:gd name="T66" fmla="*/ 1526 w 2435"/>
                  <a:gd name="T67" fmla="*/ 1739 h 2428"/>
                  <a:gd name="T68" fmla="*/ 1613 w 2435"/>
                  <a:gd name="T69" fmla="*/ 1599 h 2428"/>
                  <a:gd name="T70" fmla="*/ 1658 w 2435"/>
                  <a:gd name="T71" fmla="*/ 1444 h 2428"/>
                  <a:gd name="T72" fmla="*/ 1658 w 2435"/>
                  <a:gd name="T73" fmla="*/ 1283 h 2428"/>
                  <a:gd name="T74" fmla="*/ 1615 w 2435"/>
                  <a:gd name="T75" fmla="*/ 1128 h 2428"/>
                  <a:gd name="T76" fmla="*/ 1529 w 2435"/>
                  <a:gd name="T77" fmla="*/ 986 h 2428"/>
                  <a:gd name="T78" fmla="*/ 1403 w 2435"/>
                  <a:gd name="T79" fmla="*/ 872 h 2428"/>
                  <a:gd name="T80" fmla="*/ 1256 w 2435"/>
                  <a:gd name="T81" fmla="*/ 799 h 2428"/>
                  <a:gd name="T82" fmla="*/ 1097 w 2435"/>
                  <a:gd name="T83" fmla="*/ 769 h 2428"/>
                  <a:gd name="T84" fmla="*/ 937 w 2435"/>
                  <a:gd name="T85" fmla="*/ 784 h 2428"/>
                  <a:gd name="T86" fmla="*/ 785 w 2435"/>
                  <a:gd name="T87" fmla="*/ 841 h 2428"/>
                  <a:gd name="T88" fmla="*/ 651 w 2435"/>
                  <a:gd name="T89" fmla="*/ 942 h 2428"/>
                  <a:gd name="T90" fmla="*/ 547 w 2435"/>
                  <a:gd name="T91" fmla="*/ 1079 h 2428"/>
                  <a:gd name="T92" fmla="*/ 489 w 2435"/>
                  <a:gd name="T93" fmla="*/ 1236 h 2428"/>
                  <a:gd name="T94" fmla="*/ 284 w 2435"/>
                  <a:gd name="T95" fmla="*/ 1163 h 2428"/>
                  <a:gd name="T96" fmla="*/ 0 w 2435"/>
                  <a:gd name="T97" fmla="*/ 1118 h 2428"/>
                  <a:gd name="T98" fmla="*/ 82 w 2435"/>
                  <a:gd name="T99" fmla="*/ 887 h 2428"/>
                  <a:gd name="T100" fmla="*/ 44 w 2435"/>
                  <a:gd name="T101" fmla="*/ 622 h 2428"/>
                  <a:gd name="T102" fmla="*/ 13 w 2435"/>
                  <a:gd name="T103" fmla="*/ 564 h 2428"/>
                  <a:gd name="T104" fmla="*/ 20 w 2435"/>
                  <a:gd name="T105" fmla="*/ 498 h 2428"/>
                  <a:gd name="T106" fmla="*/ 171 w 2435"/>
                  <a:gd name="T107" fmla="*/ 335 h 2428"/>
                  <a:gd name="T108" fmla="*/ 231 w 2435"/>
                  <a:gd name="T109" fmla="*/ 304 h 2428"/>
                  <a:gd name="T110" fmla="*/ 296 w 2435"/>
                  <a:gd name="T111" fmla="*/ 311 h 2428"/>
                  <a:gd name="T112" fmla="*/ 457 w 2435"/>
                  <a:gd name="T113" fmla="*/ 458 h 2428"/>
                  <a:gd name="T114" fmla="*/ 656 w 2435"/>
                  <a:gd name="T115" fmla="*/ 352 h 2428"/>
                  <a:gd name="T116" fmla="*/ 869 w 2435"/>
                  <a:gd name="T117" fmla="*/ 291 h 2428"/>
                  <a:gd name="T118" fmla="*/ 881 w 2435"/>
                  <a:gd name="T119" fmla="*/ 65 h 2428"/>
                  <a:gd name="T120" fmla="*/ 934 w 2435"/>
                  <a:gd name="T121" fmla="*/ 12 h 2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35" h="2428">
                    <a:moveTo>
                      <a:pt x="985" y="0"/>
                    </a:moveTo>
                    <a:lnTo>
                      <a:pt x="1164" y="1"/>
                    </a:lnTo>
                    <a:lnTo>
                      <a:pt x="1190" y="5"/>
                    </a:lnTo>
                    <a:lnTo>
                      <a:pt x="1214" y="14"/>
                    </a:lnTo>
                    <a:lnTo>
                      <a:pt x="1235" y="27"/>
                    </a:lnTo>
                    <a:lnTo>
                      <a:pt x="1253" y="45"/>
                    </a:lnTo>
                    <a:lnTo>
                      <a:pt x="1267" y="66"/>
                    </a:lnTo>
                    <a:lnTo>
                      <a:pt x="1276" y="91"/>
                    </a:lnTo>
                    <a:lnTo>
                      <a:pt x="1278" y="117"/>
                    </a:lnTo>
                    <a:lnTo>
                      <a:pt x="1278" y="293"/>
                    </a:lnTo>
                    <a:lnTo>
                      <a:pt x="1350" y="309"/>
                    </a:lnTo>
                    <a:lnTo>
                      <a:pt x="1420" y="330"/>
                    </a:lnTo>
                    <a:lnTo>
                      <a:pt x="1490" y="357"/>
                    </a:lnTo>
                    <a:lnTo>
                      <a:pt x="1557" y="388"/>
                    </a:lnTo>
                    <a:lnTo>
                      <a:pt x="1623" y="423"/>
                    </a:lnTo>
                    <a:lnTo>
                      <a:pt x="1687" y="463"/>
                    </a:lnTo>
                    <a:lnTo>
                      <a:pt x="1811" y="340"/>
                    </a:lnTo>
                    <a:lnTo>
                      <a:pt x="1830" y="326"/>
                    </a:lnTo>
                    <a:lnTo>
                      <a:pt x="1849" y="315"/>
                    </a:lnTo>
                    <a:lnTo>
                      <a:pt x="1870" y="308"/>
                    </a:lnTo>
                    <a:lnTo>
                      <a:pt x="1893" y="307"/>
                    </a:lnTo>
                    <a:lnTo>
                      <a:pt x="1916" y="309"/>
                    </a:lnTo>
                    <a:lnTo>
                      <a:pt x="1936" y="315"/>
                    </a:lnTo>
                    <a:lnTo>
                      <a:pt x="1956" y="326"/>
                    </a:lnTo>
                    <a:lnTo>
                      <a:pt x="1974" y="340"/>
                    </a:lnTo>
                    <a:lnTo>
                      <a:pt x="2100" y="467"/>
                    </a:lnTo>
                    <a:lnTo>
                      <a:pt x="2114" y="484"/>
                    </a:lnTo>
                    <a:lnTo>
                      <a:pt x="2125" y="504"/>
                    </a:lnTo>
                    <a:lnTo>
                      <a:pt x="2132" y="526"/>
                    </a:lnTo>
                    <a:lnTo>
                      <a:pt x="2133" y="548"/>
                    </a:lnTo>
                    <a:lnTo>
                      <a:pt x="2131" y="570"/>
                    </a:lnTo>
                    <a:lnTo>
                      <a:pt x="2125" y="591"/>
                    </a:lnTo>
                    <a:lnTo>
                      <a:pt x="2114" y="611"/>
                    </a:lnTo>
                    <a:lnTo>
                      <a:pt x="2100" y="628"/>
                    </a:lnTo>
                    <a:lnTo>
                      <a:pt x="1974" y="753"/>
                    </a:lnTo>
                    <a:lnTo>
                      <a:pt x="2015" y="817"/>
                    </a:lnTo>
                    <a:lnTo>
                      <a:pt x="2050" y="883"/>
                    </a:lnTo>
                    <a:lnTo>
                      <a:pt x="2081" y="951"/>
                    </a:lnTo>
                    <a:lnTo>
                      <a:pt x="2106" y="1020"/>
                    </a:lnTo>
                    <a:lnTo>
                      <a:pt x="2127" y="1090"/>
                    </a:lnTo>
                    <a:lnTo>
                      <a:pt x="2144" y="1162"/>
                    </a:lnTo>
                    <a:lnTo>
                      <a:pt x="2320" y="1162"/>
                    </a:lnTo>
                    <a:lnTo>
                      <a:pt x="2347" y="1165"/>
                    </a:lnTo>
                    <a:lnTo>
                      <a:pt x="2371" y="1174"/>
                    </a:lnTo>
                    <a:lnTo>
                      <a:pt x="2392" y="1187"/>
                    </a:lnTo>
                    <a:lnTo>
                      <a:pt x="2410" y="1206"/>
                    </a:lnTo>
                    <a:lnTo>
                      <a:pt x="2423" y="1227"/>
                    </a:lnTo>
                    <a:lnTo>
                      <a:pt x="2432" y="1251"/>
                    </a:lnTo>
                    <a:lnTo>
                      <a:pt x="2435" y="1277"/>
                    </a:lnTo>
                    <a:lnTo>
                      <a:pt x="2434" y="1455"/>
                    </a:lnTo>
                    <a:lnTo>
                      <a:pt x="2430" y="1481"/>
                    </a:lnTo>
                    <a:lnTo>
                      <a:pt x="2422" y="1505"/>
                    </a:lnTo>
                    <a:lnTo>
                      <a:pt x="2408" y="1527"/>
                    </a:lnTo>
                    <a:lnTo>
                      <a:pt x="2391" y="1545"/>
                    </a:lnTo>
                    <a:lnTo>
                      <a:pt x="2369" y="1558"/>
                    </a:lnTo>
                    <a:lnTo>
                      <a:pt x="2344" y="1567"/>
                    </a:lnTo>
                    <a:lnTo>
                      <a:pt x="2318" y="1570"/>
                    </a:lnTo>
                    <a:lnTo>
                      <a:pt x="2144" y="1569"/>
                    </a:lnTo>
                    <a:lnTo>
                      <a:pt x="2127" y="1640"/>
                    </a:lnTo>
                    <a:lnTo>
                      <a:pt x="2106" y="1712"/>
                    </a:lnTo>
                    <a:lnTo>
                      <a:pt x="2081" y="1781"/>
                    </a:lnTo>
                    <a:lnTo>
                      <a:pt x="2050" y="1849"/>
                    </a:lnTo>
                    <a:lnTo>
                      <a:pt x="2014" y="1915"/>
                    </a:lnTo>
                    <a:lnTo>
                      <a:pt x="1974" y="1979"/>
                    </a:lnTo>
                    <a:lnTo>
                      <a:pt x="2095" y="2101"/>
                    </a:lnTo>
                    <a:lnTo>
                      <a:pt x="2110" y="2120"/>
                    </a:lnTo>
                    <a:lnTo>
                      <a:pt x="2121" y="2140"/>
                    </a:lnTo>
                    <a:lnTo>
                      <a:pt x="2127" y="2162"/>
                    </a:lnTo>
                    <a:lnTo>
                      <a:pt x="2128" y="2184"/>
                    </a:lnTo>
                    <a:lnTo>
                      <a:pt x="2126" y="2206"/>
                    </a:lnTo>
                    <a:lnTo>
                      <a:pt x="2121" y="2227"/>
                    </a:lnTo>
                    <a:lnTo>
                      <a:pt x="2110" y="2247"/>
                    </a:lnTo>
                    <a:lnTo>
                      <a:pt x="2094" y="2265"/>
                    </a:lnTo>
                    <a:lnTo>
                      <a:pt x="1968" y="2390"/>
                    </a:lnTo>
                    <a:lnTo>
                      <a:pt x="1950" y="2405"/>
                    </a:lnTo>
                    <a:lnTo>
                      <a:pt x="1930" y="2415"/>
                    </a:lnTo>
                    <a:lnTo>
                      <a:pt x="1909" y="2421"/>
                    </a:lnTo>
                    <a:lnTo>
                      <a:pt x="1887" y="2424"/>
                    </a:lnTo>
                    <a:lnTo>
                      <a:pt x="1865" y="2421"/>
                    </a:lnTo>
                    <a:lnTo>
                      <a:pt x="1843" y="2415"/>
                    </a:lnTo>
                    <a:lnTo>
                      <a:pt x="1823" y="2404"/>
                    </a:lnTo>
                    <a:lnTo>
                      <a:pt x="1805" y="2390"/>
                    </a:lnTo>
                    <a:lnTo>
                      <a:pt x="1684" y="2267"/>
                    </a:lnTo>
                    <a:lnTo>
                      <a:pt x="1615" y="2311"/>
                    </a:lnTo>
                    <a:lnTo>
                      <a:pt x="1543" y="2349"/>
                    </a:lnTo>
                    <a:lnTo>
                      <a:pt x="1469" y="2381"/>
                    </a:lnTo>
                    <a:lnTo>
                      <a:pt x="1393" y="2407"/>
                    </a:lnTo>
                    <a:lnTo>
                      <a:pt x="1317" y="2428"/>
                    </a:lnTo>
                    <a:lnTo>
                      <a:pt x="1308" y="2333"/>
                    </a:lnTo>
                    <a:lnTo>
                      <a:pt x="1293" y="2240"/>
                    </a:lnTo>
                    <a:lnTo>
                      <a:pt x="1270" y="2148"/>
                    </a:lnTo>
                    <a:lnTo>
                      <a:pt x="1243" y="2056"/>
                    </a:lnTo>
                    <a:lnTo>
                      <a:pt x="1209" y="1967"/>
                    </a:lnTo>
                    <a:lnTo>
                      <a:pt x="1203" y="1954"/>
                    </a:lnTo>
                    <a:lnTo>
                      <a:pt x="1197" y="1941"/>
                    </a:lnTo>
                    <a:lnTo>
                      <a:pt x="1250" y="1926"/>
                    </a:lnTo>
                    <a:lnTo>
                      <a:pt x="1301" y="1907"/>
                    </a:lnTo>
                    <a:lnTo>
                      <a:pt x="1351" y="1882"/>
                    </a:lnTo>
                    <a:lnTo>
                      <a:pt x="1400" y="1854"/>
                    </a:lnTo>
                    <a:lnTo>
                      <a:pt x="1445" y="1821"/>
                    </a:lnTo>
                    <a:lnTo>
                      <a:pt x="1488" y="1781"/>
                    </a:lnTo>
                    <a:lnTo>
                      <a:pt x="1526" y="1739"/>
                    </a:lnTo>
                    <a:lnTo>
                      <a:pt x="1560" y="1694"/>
                    </a:lnTo>
                    <a:lnTo>
                      <a:pt x="1589" y="1648"/>
                    </a:lnTo>
                    <a:lnTo>
                      <a:pt x="1613" y="1599"/>
                    </a:lnTo>
                    <a:lnTo>
                      <a:pt x="1633" y="1548"/>
                    </a:lnTo>
                    <a:lnTo>
                      <a:pt x="1648" y="1496"/>
                    </a:lnTo>
                    <a:lnTo>
                      <a:pt x="1658" y="1444"/>
                    </a:lnTo>
                    <a:lnTo>
                      <a:pt x="1662" y="1390"/>
                    </a:lnTo>
                    <a:lnTo>
                      <a:pt x="1663" y="1337"/>
                    </a:lnTo>
                    <a:lnTo>
                      <a:pt x="1658" y="1283"/>
                    </a:lnTo>
                    <a:lnTo>
                      <a:pt x="1649" y="1230"/>
                    </a:lnTo>
                    <a:lnTo>
                      <a:pt x="1634" y="1178"/>
                    </a:lnTo>
                    <a:lnTo>
                      <a:pt x="1615" y="1128"/>
                    </a:lnTo>
                    <a:lnTo>
                      <a:pt x="1591" y="1078"/>
                    </a:lnTo>
                    <a:lnTo>
                      <a:pt x="1563" y="1031"/>
                    </a:lnTo>
                    <a:lnTo>
                      <a:pt x="1529" y="986"/>
                    </a:lnTo>
                    <a:lnTo>
                      <a:pt x="1490" y="944"/>
                    </a:lnTo>
                    <a:lnTo>
                      <a:pt x="1448" y="906"/>
                    </a:lnTo>
                    <a:lnTo>
                      <a:pt x="1403" y="872"/>
                    </a:lnTo>
                    <a:lnTo>
                      <a:pt x="1355" y="843"/>
                    </a:lnTo>
                    <a:lnTo>
                      <a:pt x="1307" y="819"/>
                    </a:lnTo>
                    <a:lnTo>
                      <a:pt x="1256" y="799"/>
                    </a:lnTo>
                    <a:lnTo>
                      <a:pt x="1204" y="785"/>
                    </a:lnTo>
                    <a:lnTo>
                      <a:pt x="1151" y="775"/>
                    </a:lnTo>
                    <a:lnTo>
                      <a:pt x="1097" y="769"/>
                    </a:lnTo>
                    <a:lnTo>
                      <a:pt x="1044" y="769"/>
                    </a:lnTo>
                    <a:lnTo>
                      <a:pt x="990" y="775"/>
                    </a:lnTo>
                    <a:lnTo>
                      <a:pt x="937" y="784"/>
                    </a:lnTo>
                    <a:lnTo>
                      <a:pt x="886" y="798"/>
                    </a:lnTo>
                    <a:lnTo>
                      <a:pt x="835" y="817"/>
                    </a:lnTo>
                    <a:lnTo>
                      <a:pt x="785" y="841"/>
                    </a:lnTo>
                    <a:lnTo>
                      <a:pt x="738" y="869"/>
                    </a:lnTo>
                    <a:lnTo>
                      <a:pt x="693" y="903"/>
                    </a:lnTo>
                    <a:lnTo>
                      <a:pt x="651" y="942"/>
                    </a:lnTo>
                    <a:lnTo>
                      <a:pt x="611" y="985"/>
                    </a:lnTo>
                    <a:lnTo>
                      <a:pt x="577" y="1031"/>
                    </a:lnTo>
                    <a:lnTo>
                      <a:pt x="547" y="1079"/>
                    </a:lnTo>
                    <a:lnTo>
                      <a:pt x="523" y="1130"/>
                    </a:lnTo>
                    <a:lnTo>
                      <a:pt x="503" y="1182"/>
                    </a:lnTo>
                    <a:lnTo>
                      <a:pt x="489" y="1236"/>
                    </a:lnTo>
                    <a:lnTo>
                      <a:pt x="464" y="1226"/>
                    </a:lnTo>
                    <a:lnTo>
                      <a:pt x="375" y="1192"/>
                    </a:lnTo>
                    <a:lnTo>
                      <a:pt x="284" y="1163"/>
                    </a:lnTo>
                    <a:lnTo>
                      <a:pt x="190" y="1142"/>
                    </a:lnTo>
                    <a:lnTo>
                      <a:pt x="95" y="1127"/>
                    </a:lnTo>
                    <a:lnTo>
                      <a:pt x="0" y="1118"/>
                    </a:lnTo>
                    <a:lnTo>
                      <a:pt x="21" y="1040"/>
                    </a:lnTo>
                    <a:lnTo>
                      <a:pt x="49" y="963"/>
                    </a:lnTo>
                    <a:lnTo>
                      <a:pt x="82" y="887"/>
                    </a:lnTo>
                    <a:lnTo>
                      <a:pt x="120" y="814"/>
                    </a:lnTo>
                    <a:lnTo>
                      <a:pt x="166" y="744"/>
                    </a:lnTo>
                    <a:lnTo>
                      <a:pt x="44" y="622"/>
                    </a:lnTo>
                    <a:lnTo>
                      <a:pt x="30" y="604"/>
                    </a:lnTo>
                    <a:lnTo>
                      <a:pt x="19" y="584"/>
                    </a:lnTo>
                    <a:lnTo>
                      <a:pt x="13" y="564"/>
                    </a:lnTo>
                    <a:lnTo>
                      <a:pt x="11" y="542"/>
                    </a:lnTo>
                    <a:lnTo>
                      <a:pt x="13" y="520"/>
                    </a:lnTo>
                    <a:lnTo>
                      <a:pt x="20" y="498"/>
                    </a:lnTo>
                    <a:lnTo>
                      <a:pt x="30" y="478"/>
                    </a:lnTo>
                    <a:lnTo>
                      <a:pt x="45" y="460"/>
                    </a:lnTo>
                    <a:lnTo>
                      <a:pt x="171" y="335"/>
                    </a:lnTo>
                    <a:lnTo>
                      <a:pt x="189" y="320"/>
                    </a:lnTo>
                    <a:lnTo>
                      <a:pt x="210" y="309"/>
                    </a:lnTo>
                    <a:lnTo>
                      <a:pt x="231" y="304"/>
                    </a:lnTo>
                    <a:lnTo>
                      <a:pt x="253" y="302"/>
                    </a:lnTo>
                    <a:lnTo>
                      <a:pt x="275" y="304"/>
                    </a:lnTo>
                    <a:lnTo>
                      <a:pt x="296" y="311"/>
                    </a:lnTo>
                    <a:lnTo>
                      <a:pt x="316" y="320"/>
                    </a:lnTo>
                    <a:lnTo>
                      <a:pt x="334" y="336"/>
                    </a:lnTo>
                    <a:lnTo>
                      <a:pt x="457" y="458"/>
                    </a:lnTo>
                    <a:lnTo>
                      <a:pt x="521" y="417"/>
                    </a:lnTo>
                    <a:lnTo>
                      <a:pt x="588" y="382"/>
                    </a:lnTo>
                    <a:lnTo>
                      <a:pt x="656" y="352"/>
                    </a:lnTo>
                    <a:lnTo>
                      <a:pt x="726" y="327"/>
                    </a:lnTo>
                    <a:lnTo>
                      <a:pt x="796" y="306"/>
                    </a:lnTo>
                    <a:lnTo>
                      <a:pt x="869" y="291"/>
                    </a:lnTo>
                    <a:lnTo>
                      <a:pt x="869" y="116"/>
                    </a:lnTo>
                    <a:lnTo>
                      <a:pt x="872" y="89"/>
                    </a:lnTo>
                    <a:lnTo>
                      <a:pt x="881" y="65"/>
                    </a:lnTo>
                    <a:lnTo>
                      <a:pt x="896" y="43"/>
                    </a:lnTo>
                    <a:lnTo>
                      <a:pt x="913" y="26"/>
                    </a:lnTo>
                    <a:lnTo>
                      <a:pt x="934" y="12"/>
                    </a:lnTo>
                    <a:lnTo>
                      <a:pt x="958" y="4"/>
                    </a:lnTo>
                    <a:lnTo>
                      <a:pt x="98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65" name="Freeform 481"/>
              <p:cNvSpPr>
                <a:spLocks noEditPoints="1"/>
              </p:cNvSpPr>
              <p:nvPr/>
            </p:nvSpPr>
            <p:spPr bwMode="auto">
              <a:xfrm>
                <a:off x="10909300" y="2903538"/>
                <a:ext cx="350838" cy="349250"/>
              </a:xfrm>
              <a:custGeom>
                <a:avLst/>
                <a:gdLst>
                  <a:gd name="T0" fmla="*/ 1018 w 2209"/>
                  <a:gd name="T1" fmla="*/ 367 h 2203"/>
                  <a:gd name="T2" fmla="*/ 1012 w 2209"/>
                  <a:gd name="T3" fmla="*/ 496 h 2203"/>
                  <a:gd name="T4" fmla="*/ 975 w 2209"/>
                  <a:gd name="T5" fmla="*/ 533 h 2203"/>
                  <a:gd name="T6" fmla="*/ 818 w 2209"/>
                  <a:gd name="T7" fmla="*/ 621 h 2203"/>
                  <a:gd name="T8" fmla="*/ 730 w 2209"/>
                  <a:gd name="T9" fmla="*/ 790 h 2203"/>
                  <a:gd name="T10" fmla="*/ 750 w 2209"/>
                  <a:gd name="T11" fmla="*/ 972 h 2203"/>
                  <a:gd name="T12" fmla="*/ 863 w 2209"/>
                  <a:gd name="T13" fmla="*/ 1100 h 2203"/>
                  <a:gd name="T14" fmla="*/ 1064 w 2209"/>
                  <a:gd name="T15" fmla="*/ 1198 h 2203"/>
                  <a:gd name="T16" fmla="*/ 1202 w 2209"/>
                  <a:gd name="T17" fmla="*/ 1278 h 2203"/>
                  <a:gd name="T18" fmla="*/ 1223 w 2209"/>
                  <a:gd name="T19" fmla="*/ 1381 h 2203"/>
                  <a:gd name="T20" fmla="*/ 1127 w 2209"/>
                  <a:gd name="T21" fmla="*/ 1457 h 2203"/>
                  <a:gd name="T22" fmla="*/ 968 w 2209"/>
                  <a:gd name="T23" fmla="*/ 1455 h 2203"/>
                  <a:gd name="T24" fmla="*/ 790 w 2209"/>
                  <a:gd name="T25" fmla="*/ 1392 h 2203"/>
                  <a:gd name="T26" fmla="*/ 752 w 2209"/>
                  <a:gd name="T27" fmla="*/ 1429 h 2203"/>
                  <a:gd name="T28" fmla="*/ 716 w 2209"/>
                  <a:gd name="T29" fmla="*/ 1583 h 2203"/>
                  <a:gd name="T30" fmla="*/ 804 w 2209"/>
                  <a:gd name="T31" fmla="*/ 1639 h 2203"/>
                  <a:gd name="T32" fmla="*/ 978 w 2209"/>
                  <a:gd name="T33" fmla="*/ 1680 h 2203"/>
                  <a:gd name="T34" fmla="*/ 999 w 2209"/>
                  <a:gd name="T35" fmla="*/ 1736 h 2203"/>
                  <a:gd name="T36" fmla="*/ 1028 w 2209"/>
                  <a:gd name="T37" fmla="*/ 1852 h 2203"/>
                  <a:gd name="T38" fmla="*/ 1178 w 2209"/>
                  <a:gd name="T39" fmla="*/ 1847 h 2203"/>
                  <a:gd name="T40" fmla="*/ 1193 w 2209"/>
                  <a:gd name="T41" fmla="*/ 1711 h 2203"/>
                  <a:gd name="T42" fmla="*/ 1237 w 2209"/>
                  <a:gd name="T43" fmla="*/ 1653 h 2203"/>
                  <a:gd name="T44" fmla="*/ 1421 w 2209"/>
                  <a:gd name="T45" fmla="*/ 1535 h 2203"/>
                  <a:gd name="T46" fmla="*/ 1496 w 2209"/>
                  <a:gd name="T47" fmla="*/ 1343 h 2203"/>
                  <a:gd name="T48" fmla="*/ 1442 w 2209"/>
                  <a:gd name="T49" fmla="*/ 1149 h 2203"/>
                  <a:gd name="T50" fmla="*/ 1255 w 2209"/>
                  <a:gd name="T51" fmla="*/ 1003 h 2203"/>
                  <a:gd name="T52" fmla="*/ 1029 w 2209"/>
                  <a:gd name="T53" fmla="*/ 893 h 2203"/>
                  <a:gd name="T54" fmla="*/ 993 w 2209"/>
                  <a:gd name="T55" fmla="*/ 798 h 2203"/>
                  <a:gd name="T56" fmla="*/ 1072 w 2209"/>
                  <a:gd name="T57" fmla="*/ 729 h 2203"/>
                  <a:gd name="T58" fmla="*/ 1247 w 2209"/>
                  <a:gd name="T59" fmla="*/ 734 h 2203"/>
                  <a:gd name="T60" fmla="*/ 1378 w 2209"/>
                  <a:gd name="T61" fmla="*/ 779 h 2203"/>
                  <a:gd name="T62" fmla="*/ 1428 w 2209"/>
                  <a:gd name="T63" fmla="*/ 683 h 2203"/>
                  <a:gd name="T64" fmla="*/ 1431 w 2209"/>
                  <a:gd name="T65" fmla="*/ 572 h 2203"/>
                  <a:gd name="T66" fmla="*/ 1248 w 2209"/>
                  <a:gd name="T67" fmla="*/ 517 h 2203"/>
                  <a:gd name="T68" fmla="*/ 1204 w 2209"/>
                  <a:gd name="T69" fmla="*/ 482 h 2203"/>
                  <a:gd name="T70" fmla="*/ 1198 w 2209"/>
                  <a:gd name="T71" fmla="*/ 373 h 2203"/>
                  <a:gd name="T72" fmla="*/ 1119 w 2209"/>
                  <a:gd name="T73" fmla="*/ 347 h 2203"/>
                  <a:gd name="T74" fmla="*/ 1357 w 2209"/>
                  <a:gd name="T75" fmla="*/ 28 h 2203"/>
                  <a:gd name="T76" fmla="*/ 1730 w 2209"/>
                  <a:gd name="T77" fmla="*/ 193 h 2203"/>
                  <a:gd name="T78" fmla="*/ 2014 w 2209"/>
                  <a:gd name="T79" fmla="*/ 477 h 2203"/>
                  <a:gd name="T80" fmla="*/ 2180 w 2209"/>
                  <a:gd name="T81" fmla="*/ 849 h 2203"/>
                  <a:gd name="T82" fmla="*/ 2195 w 2209"/>
                  <a:gd name="T83" fmla="*/ 1271 h 2203"/>
                  <a:gd name="T84" fmla="*/ 2059 w 2209"/>
                  <a:gd name="T85" fmla="*/ 1658 h 2203"/>
                  <a:gd name="T86" fmla="*/ 1795 w 2209"/>
                  <a:gd name="T87" fmla="*/ 1961 h 2203"/>
                  <a:gd name="T88" fmla="*/ 1438 w 2209"/>
                  <a:gd name="T89" fmla="*/ 2151 h 2203"/>
                  <a:gd name="T90" fmla="*/ 1019 w 2209"/>
                  <a:gd name="T91" fmla="*/ 2200 h 2203"/>
                  <a:gd name="T92" fmla="*/ 620 w 2209"/>
                  <a:gd name="T93" fmla="*/ 2091 h 2203"/>
                  <a:gd name="T94" fmla="*/ 295 w 2209"/>
                  <a:gd name="T95" fmla="*/ 1851 h 2203"/>
                  <a:gd name="T96" fmla="*/ 79 w 2209"/>
                  <a:gd name="T97" fmla="*/ 1511 h 2203"/>
                  <a:gd name="T98" fmla="*/ 0 w 2209"/>
                  <a:gd name="T99" fmla="*/ 1101 h 2203"/>
                  <a:gd name="T100" fmla="*/ 79 w 2209"/>
                  <a:gd name="T101" fmla="*/ 692 h 2203"/>
                  <a:gd name="T102" fmla="*/ 295 w 2209"/>
                  <a:gd name="T103" fmla="*/ 351 h 2203"/>
                  <a:gd name="T104" fmla="*/ 620 w 2209"/>
                  <a:gd name="T105" fmla="*/ 111 h 2203"/>
                  <a:gd name="T106" fmla="*/ 1019 w 2209"/>
                  <a:gd name="T107" fmla="*/ 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09" h="2203">
                    <a:moveTo>
                      <a:pt x="1067" y="347"/>
                    </a:moveTo>
                    <a:lnTo>
                      <a:pt x="1047" y="349"/>
                    </a:lnTo>
                    <a:lnTo>
                      <a:pt x="1033" y="352"/>
                    </a:lnTo>
                    <a:lnTo>
                      <a:pt x="1024" y="358"/>
                    </a:lnTo>
                    <a:lnTo>
                      <a:pt x="1018" y="367"/>
                    </a:lnTo>
                    <a:lnTo>
                      <a:pt x="1014" y="382"/>
                    </a:lnTo>
                    <a:lnTo>
                      <a:pt x="1013" y="401"/>
                    </a:lnTo>
                    <a:lnTo>
                      <a:pt x="1013" y="461"/>
                    </a:lnTo>
                    <a:lnTo>
                      <a:pt x="1013" y="481"/>
                    </a:lnTo>
                    <a:lnTo>
                      <a:pt x="1012" y="496"/>
                    </a:lnTo>
                    <a:lnTo>
                      <a:pt x="1010" y="507"/>
                    </a:lnTo>
                    <a:lnTo>
                      <a:pt x="1006" y="515"/>
                    </a:lnTo>
                    <a:lnTo>
                      <a:pt x="999" y="521"/>
                    </a:lnTo>
                    <a:lnTo>
                      <a:pt x="989" y="528"/>
                    </a:lnTo>
                    <a:lnTo>
                      <a:pt x="975" y="533"/>
                    </a:lnTo>
                    <a:lnTo>
                      <a:pt x="956" y="540"/>
                    </a:lnTo>
                    <a:lnTo>
                      <a:pt x="916" y="556"/>
                    </a:lnTo>
                    <a:lnTo>
                      <a:pt x="880" y="575"/>
                    </a:lnTo>
                    <a:lnTo>
                      <a:pt x="847" y="597"/>
                    </a:lnTo>
                    <a:lnTo>
                      <a:pt x="818" y="621"/>
                    </a:lnTo>
                    <a:lnTo>
                      <a:pt x="792" y="649"/>
                    </a:lnTo>
                    <a:lnTo>
                      <a:pt x="771" y="680"/>
                    </a:lnTo>
                    <a:lnTo>
                      <a:pt x="752" y="713"/>
                    </a:lnTo>
                    <a:lnTo>
                      <a:pt x="739" y="750"/>
                    </a:lnTo>
                    <a:lnTo>
                      <a:pt x="730" y="790"/>
                    </a:lnTo>
                    <a:lnTo>
                      <a:pt x="724" y="833"/>
                    </a:lnTo>
                    <a:lnTo>
                      <a:pt x="724" y="871"/>
                    </a:lnTo>
                    <a:lnTo>
                      <a:pt x="729" y="907"/>
                    </a:lnTo>
                    <a:lnTo>
                      <a:pt x="736" y="940"/>
                    </a:lnTo>
                    <a:lnTo>
                      <a:pt x="750" y="972"/>
                    </a:lnTo>
                    <a:lnTo>
                      <a:pt x="765" y="1001"/>
                    </a:lnTo>
                    <a:lnTo>
                      <a:pt x="785" y="1028"/>
                    </a:lnTo>
                    <a:lnTo>
                      <a:pt x="808" y="1054"/>
                    </a:lnTo>
                    <a:lnTo>
                      <a:pt x="835" y="1078"/>
                    </a:lnTo>
                    <a:lnTo>
                      <a:pt x="863" y="1100"/>
                    </a:lnTo>
                    <a:lnTo>
                      <a:pt x="894" y="1120"/>
                    </a:lnTo>
                    <a:lnTo>
                      <a:pt x="935" y="1143"/>
                    </a:lnTo>
                    <a:lnTo>
                      <a:pt x="978" y="1161"/>
                    </a:lnTo>
                    <a:lnTo>
                      <a:pt x="1021" y="1180"/>
                    </a:lnTo>
                    <a:lnTo>
                      <a:pt x="1064" y="1198"/>
                    </a:lnTo>
                    <a:lnTo>
                      <a:pt x="1107" y="1215"/>
                    </a:lnTo>
                    <a:lnTo>
                      <a:pt x="1133" y="1227"/>
                    </a:lnTo>
                    <a:lnTo>
                      <a:pt x="1160" y="1243"/>
                    </a:lnTo>
                    <a:lnTo>
                      <a:pt x="1184" y="1260"/>
                    </a:lnTo>
                    <a:lnTo>
                      <a:pt x="1202" y="1278"/>
                    </a:lnTo>
                    <a:lnTo>
                      <a:pt x="1215" y="1298"/>
                    </a:lnTo>
                    <a:lnTo>
                      <a:pt x="1224" y="1319"/>
                    </a:lnTo>
                    <a:lnTo>
                      <a:pt x="1228" y="1340"/>
                    </a:lnTo>
                    <a:lnTo>
                      <a:pt x="1227" y="1362"/>
                    </a:lnTo>
                    <a:lnTo>
                      <a:pt x="1223" y="1381"/>
                    </a:lnTo>
                    <a:lnTo>
                      <a:pt x="1213" y="1401"/>
                    </a:lnTo>
                    <a:lnTo>
                      <a:pt x="1200" y="1419"/>
                    </a:lnTo>
                    <a:lnTo>
                      <a:pt x="1181" y="1434"/>
                    </a:lnTo>
                    <a:lnTo>
                      <a:pt x="1159" y="1446"/>
                    </a:lnTo>
                    <a:lnTo>
                      <a:pt x="1127" y="1457"/>
                    </a:lnTo>
                    <a:lnTo>
                      <a:pt x="1094" y="1464"/>
                    </a:lnTo>
                    <a:lnTo>
                      <a:pt x="1060" y="1466"/>
                    </a:lnTo>
                    <a:lnTo>
                      <a:pt x="1041" y="1466"/>
                    </a:lnTo>
                    <a:lnTo>
                      <a:pt x="1022" y="1464"/>
                    </a:lnTo>
                    <a:lnTo>
                      <a:pt x="968" y="1455"/>
                    </a:lnTo>
                    <a:lnTo>
                      <a:pt x="915" y="1442"/>
                    </a:lnTo>
                    <a:lnTo>
                      <a:pt x="864" y="1424"/>
                    </a:lnTo>
                    <a:lnTo>
                      <a:pt x="815" y="1402"/>
                    </a:lnTo>
                    <a:lnTo>
                      <a:pt x="802" y="1396"/>
                    </a:lnTo>
                    <a:lnTo>
                      <a:pt x="790" y="1392"/>
                    </a:lnTo>
                    <a:lnTo>
                      <a:pt x="782" y="1390"/>
                    </a:lnTo>
                    <a:lnTo>
                      <a:pt x="772" y="1392"/>
                    </a:lnTo>
                    <a:lnTo>
                      <a:pt x="764" y="1400"/>
                    </a:lnTo>
                    <a:lnTo>
                      <a:pt x="759" y="1411"/>
                    </a:lnTo>
                    <a:lnTo>
                      <a:pt x="752" y="1429"/>
                    </a:lnTo>
                    <a:lnTo>
                      <a:pt x="735" y="1483"/>
                    </a:lnTo>
                    <a:lnTo>
                      <a:pt x="721" y="1537"/>
                    </a:lnTo>
                    <a:lnTo>
                      <a:pt x="717" y="1555"/>
                    </a:lnTo>
                    <a:lnTo>
                      <a:pt x="714" y="1571"/>
                    </a:lnTo>
                    <a:lnTo>
                      <a:pt x="716" y="1583"/>
                    </a:lnTo>
                    <a:lnTo>
                      <a:pt x="720" y="1593"/>
                    </a:lnTo>
                    <a:lnTo>
                      <a:pt x="729" y="1603"/>
                    </a:lnTo>
                    <a:lnTo>
                      <a:pt x="741" y="1610"/>
                    </a:lnTo>
                    <a:lnTo>
                      <a:pt x="759" y="1620"/>
                    </a:lnTo>
                    <a:lnTo>
                      <a:pt x="804" y="1639"/>
                    </a:lnTo>
                    <a:lnTo>
                      <a:pt x="850" y="1653"/>
                    </a:lnTo>
                    <a:lnTo>
                      <a:pt x="897" y="1664"/>
                    </a:lnTo>
                    <a:lnTo>
                      <a:pt x="946" y="1673"/>
                    </a:lnTo>
                    <a:lnTo>
                      <a:pt x="965" y="1676"/>
                    </a:lnTo>
                    <a:lnTo>
                      <a:pt x="978" y="1680"/>
                    </a:lnTo>
                    <a:lnTo>
                      <a:pt x="988" y="1684"/>
                    </a:lnTo>
                    <a:lnTo>
                      <a:pt x="993" y="1691"/>
                    </a:lnTo>
                    <a:lnTo>
                      <a:pt x="997" y="1702"/>
                    </a:lnTo>
                    <a:lnTo>
                      <a:pt x="998" y="1716"/>
                    </a:lnTo>
                    <a:lnTo>
                      <a:pt x="999" y="1736"/>
                    </a:lnTo>
                    <a:lnTo>
                      <a:pt x="999" y="1806"/>
                    </a:lnTo>
                    <a:lnTo>
                      <a:pt x="1001" y="1823"/>
                    </a:lnTo>
                    <a:lnTo>
                      <a:pt x="1007" y="1836"/>
                    </a:lnTo>
                    <a:lnTo>
                      <a:pt x="1015" y="1846"/>
                    </a:lnTo>
                    <a:lnTo>
                      <a:pt x="1028" y="1852"/>
                    </a:lnTo>
                    <a:lnTo>
                      <a:pt x="1044" y="1854"/>
                    </a:lnTo>
                    <a:lnTo>
                      <a:pt x="1094" y="1856"/>
                    </a:lnTo>
                    <a:lnTo>
                      <a:pt x="1149" y="1854"/>
                    </a:lnTo>
                    <a:lnTo>
                      <a:pt x="1164" y="1852"/>
                    </a:lnTo>
                    <a:lnTo>
                      <a:pt x="1178" y="1847"/>
                    </a:lnTo>
                    <a:lnTo>
                      <a:pt x="1186" y="1838"/>
                    </a:lnTo>
                    <a:lnTo>
                      <a:pt x="1191" y="1825"/>
                    </a:lnTo>
                    <a:lnTo>
                      <a:pt x="1193" y="1809"/>
                    </a:lnTo>
                    <a:lnTo>
                      <a:pt x="1194" y="1761"/>
                    </a:lnTo>
                    <a:lnTo>
                      <a:pt x="1193" y="1711"/>
                    </a:lnTo>
                    <a:lnTo>
                      <a:pt x="1194" y="1694"/>
                    </a:lnTo>
                    <a:lnTo>
                      <a:pt x="1198" y="1680"/>
                    </a:lnTo>
                    <a:lnTo>
                      <a:pt x="1207" y="1667"/>
                    </a:lnTo>
                    <a:lnTo>
                      <a:pt x="1221" y="1660"/>
                    </a:lnTo>
                    <a:lnTo>
                      <a:pt x="1237" y="1653"/>
                    </a:lnTo>
                    <a:lnTo>
                      <a:pt x="1280" y="1639"/>
                    </a:lnTo>
                    <a:lnTo>
                      <a:pt x="1320" y="1620"/>
                    </a:lnTo>
                    <a:lnTo>
                      <a:pt x="1357" y="1596"/>
                    </a:lnTo>
                    <a:lnTo>
                      <a:pt x="1391" y="1568"/>
                    </a:lnTo>
                    <a:lnTo>
                      <a:pt x="1421" y="1535"/>
                    </a:lnTo>
                    <a:lnTo>
                      <a:pt x="1448" y="1499"/>
                    </a:lnTo>
                    <a:lnTo>
                      <a:pt x="1468" y="1462"/>
                    </a:lnTo>
                    <a:lnTo>
                      <a:pt x="1483" y="1423"/>
                    </a:lnTo>
                    <a:lnTo>
                      <a:pt x="1492" y="1384"/>
                    </a:lnTo>
                    <a:lnTo>
                      <a:pt x="1496" y="1343"/>
                    </a:lnTo>
                    <a:lnTo>
                      <a:pt x="1495" y="1302"/>
                    </a:lnTo>
                    <a:lnTo>
                      <a:pt x="1490" y="1263"/>
                    </a:lnTo>
                    <a:lnTo>
                      <a:pt x="1479" y="1223"/>
                    </a:lnTo>
                    <a:lnTo>
                      <a:pt x="1463" y="1186"/>
                    </a:lnTo>
                    <a:lnTo>
                      <a:pt x="1442" y="1149"/>
                    </a:lnTo>
                    <a:lnTo>
                      <a:pt x="1418" y="1116"/>
                    </a:lnTo>
                    <a:lnTo>
                      <a:pt x="1388" y="1086"/>
                    </a:lnTo>
                    <a:lnTo>
                      <a:pt x="1354" y="1058"/>
                    </a:lnTo>
                    <a:lnTo>
                      <a:pt x="1315" y="1034"/>
                    </a:lnTo>
                    <a:lnTo>
                      <a:pt x="1255" y="1003"/>
                    </a:lnTo>
                    <a:lnTo>
                      <a:pt x="1193" y="976"/>
                    </a:lnTo>
                    <a:lnTo>
                      <a:pt x="1130" y="950"/>
                    </a:lnTo>
                    <a:lnTo>
                      <a:pt x="1095" y="934"/>
                    </a:lnTo>
                    <a:lnTo>
                      <a:pt x="1061" y="915"/>
                    </a:lnTo>
                    <a:lnTo>
                      <a:pt x="1029" y="893"/>
                    </a:lnTo>
                    <a:lnTo>
                      <a:pt x="1011" y="875"/>
                    </a:lnTo>
                    <a:lnTo>
                      <a:pt x="999" y="857"/>
                    </a:lnTo>
                    <a:lnTo>
                      <a:pt x="992" y="838"/>
                    </a:lnTo>
                    <a:lnTo>
                      <a:pt x="990" y="818"/>
                    </a:lnTo>
                    <a:lnTo>
                      <a:pt x="993" y="798"/>
                    </a:lnTo>
                    <a:lnTo>
                      <a:pt x="1001" y="780"/>
                    </a:lnTo>
                    <a:lnTo>
                      <a:pt x="1013" y="762"/>
                    </a:lnTo>
                    <a:lnTo>
                      <a:pt x="1030" y="748"/>
                    </a:lnTo>
                    <a:lnTo>
                      <a:pt x="1051" y="736"/>
                    </a:lnTo>
                    <a:lnTo>
                      <a:pt x="1072" y="729"/>
                    </a:lnTo>
                    <a:lnTo>
                      <a:pt x="1093" y="725"/>
                    </a:lnTo>
                    <a:lnTo>
                      <a:pt x="1114" y="724"/>
                    </a:lnTo>
                    <a:lnTo>
                      <a:pt x="1142" y="723"/>
                    </a:lnTo>
                    <a:lnTo>
                      <a:pt x="1195" y="726"/>
                    </a:lnTo>
                    <a:lnTo>
                      <a:pt x="1247" y="734"/>
                    </a:lnTo>
                    <a:lnTo>
                      <a:pt x="1298" y="749"/>
                    </a:lnTo>
                    <a:lnTo>
                      <a:pt x="1347" y="769"/>
                    </a:lnTo>
                    <a:lnTo>
                      <a:pt x="1359" y="774"/>
                    </a:lnTo>
                    <a:lnTo>
                      <a:pt x="1369" y="778"/>
                    </a:lnTo>
                    <a:lnTo>
                      <a:pt x="1378" y="779"/>
                    </a:lnTo>
                    <a:lnTo>
                      <a:pt x="1388" y="776"/>
                    </a:lnTo>
                    <a:lnTo>
                      <a:pt x="1396" y="770"/>
                    </a:lnTo>
                    <a:lnTo>
                      <a:pt x="1402" y="759"/>
                    </a:lnTo>
                    <a:lnTo>
                      <a:pt x="1409" y="743"/>
                    </a:lnTo>
                    <a:lnTo>
                      <a:pt x="1428" y="683"/>
                    </a:lnTo>
                    <a:lnTo>
                      <a:pt x="1445" y="621"/>
                    </a:lnTo>
                    <a:lnTo>
                      <a:pt x="1448" y="606"/>
                    </a:lnTo>
                    <a:lnTo>
                      <a:pt x="1447" y="593"/>
                    </a:lnTo>
                    <a:lnTo>
                      <a:pt x="1441" y="581"/>
                    </a:lnTo>
                    <a:lnTo>
                      <a:pt x="1431" y="572"/>
                    </a:lnTo>
                    <a:lnTo>
                      <a:pt x="1417" y="564"/>
                    </a:lnTo>
                    <a:lnTo>
                      <a:pt x="1369" y="545"/>
                    </a:lnTo>
                    <a:lnTo>
                      <a:pt x="1321" y="531"/>
                    </a:lnTo>
                    <a:lnTo>
                      <a:pt x="1270" y="520"/>
                    </a:lnTo>
                    <a:lnTo>
                      <a:pt x="1248" y="517"/>
                    </a:lnTo>
                    <a:lnTo>
                      <a:pt x="1232" y="514"/>
                    </a:lnTo>
                    <a:lnTo>
                      <a:pt x="1219" y="509"/>
                    </a:lnTo>
                    <a:lnTo>
                      <a:pt x="1212" y="503"/>
                    </a:lnTo>
                    <a:lnTo>
                      <a:pt x="1207" y="494"/>
                    </a:lnTo>
                    <a:lnTo>
                      <a:pt x="1204" y="482"/>
                    </a:lnTo>
                    <a:lnTo>
                      <a:pt x="1204" y="464"/>
                    </a:lnTo>
                    <a:lnTo>
                      <a:pt x="1203" y="442"/>
                    </a:lnTo>
                    <a:lnTo>
                      <a:pt x="1203" y="412"/>
                    </a:lnTo>
                    <a:lnTo>
                      <a:pt x="1202" y="389"/>
                    </a:lnTo>
                    <a:lnTo>
                      <a:pt x="1198" y="373"/>
                    </a:lnTo>
                    <a:lnTo>
                      <a:pt x="1193" y="361"/>
                    </a:lnTo>
                    <a:lnTo>
                      <a:pt x="1183" y="354"/>
                    </a:lnTo>
                    <a:lnTo>
                      <a:pt x="1168" y="350"/>
                    </a:lnTo>
                    <a:lnTo>
                      <a:pt x="1147" y="349"/>
                    </a:lnTo>
                    <a:lnTo>
                      <a:pt x="1119" y="347"/>
                    </a:lnTo>
                    <a:lnTo>
                      <a:pt x="1067" y="347"/>
                    </a:lnTo>
                    <a:close/>
                    <a:moveTo>
                      <a:pt x="1105" y="0"/>
                    </a:moveTo>
                    <a:lnTo>
                      <a:pt x="1191" y="3"/>
                    </a:lnTo>
                    <a:lnTo>
                      <a:pt x="1276" y="13"/>
                    </a:lnTo>
                    <a:lnTo>
                      <a:pt x="1357" y="28"/>
                    </a:lnTo>
                    <a:lnTo>
                      <a:pt x="1438" y="50"/>
                    </a:lnTo>
                    <a:lnTo>
                      <a:pt x="1515" y="78"/>
                    </a:lnTo>
                    <a:lnTo>
                      <a:pt x="1590" y="111"/>
                    </a:lnTo>
                    <a:lnTo>
                      <a:pt x="1662" y="149"/>
                    </a:lnTo>
                    <a:lnTo>
                      <a:pt x="1730" y="193"/>
                    </a:lnTo>
                    <a:lnTo>
                      <a:pt x="1795" y="242"/>
                    </a:lnTo>
                    <a:lnTo>
                      <a:pt x="1857" y="295"/>
                    </a:lnTo>
                    <a:lnTo>
                      <a:pt x="1913" y="351"/>
                    </a:lnTo>
                    <a:lnTo>
                      <a:pt x="1966" y="412"/>
                    </a:lnTo>
                    <a:lnTo>
                      <a:pt x="2014" y="477"/>
                    </a:lnTo>
                    <a:lnTo>
                      <a:pt x="2059" y="545"/>
                    </a:lnTo>
                    <a:lnTo>
                      <a:pt x="2097" y="617"/>
                    </a:lnTo>
                    <a:lnTo>
                      <a:pt x="2130" y="692"/>
                    </a:lnTo>
                    <a:lnTo>
                      <a:pt x="2158" y="769"/>
                    </a:lnTo>
                    <a:lnTo>
                      <a:pt x="2180" y="849"/>
                    </a:lnTo>
                    <a:lnTo>
                      <a:pt x="2195" y="930"/>
                    </a:lnTo>
                    <a:lnTo>
                      <a:pt x="2205" y="1015"/>
                    </a:lnTo>
                    <a:lnTo>
                      <a:pt x="2209" y="1101"/>
                    </a:lnTo>
                    <a:lnTo>
                      <a:pt x="2205" y="1187"/>
                    </a:lnTo>
                    <a:lnTo>
                      <a:pt x="2195" y="1271"/>
                    </a:lnTo>
                    <a:lnTo>
                      <a:pt x="2180" y="1354"/>
                    </a:lnTo>
                    <a:lnTo>
                      <a:pt x="2158" y="1433"/>
                    </a:lnTo>
                    <a:lnTo>
                      <a:pt x="2130" y="1511"/>
                    </a:lnTo>
                    <a:lnTo>
                      <a:pt x="2097" y="1585"/>
                    </a:lnTo>
                    <a:lnTo>
                      <a:pt x="2059" y="1658"/>
                    </a:lnTo>
                    <a:lnTo>
                      <a:pt x="2014" y="1726"/>
                    </a:lnTo>
                    <a:lnTo>
                      <a:pt x="1966" y="1790"/>
                    </a:lnTo>
                    <a:lnTo>
                      <a:pt x="1913" y="1851"/>
                    </a:lnTo>
                    <a:lnTo>
                      <a:pt x="1857" y="1908"/>
                    </a:lnTo>
                    <a:lnTo>
                      <a:pt x="1795" y="1961"/>
                    </a:lnTo>
                    <a:lnTo>
                      <a:pt x="1730" y="2008"/>
                    </a:lnTo>
                    <a:lnTo>
                      <a:pt x="1662" y="2052"/>
                    </a:lnTo>
                    <a:lnTo>
                      <a:pt x="1590" y="2091"/>
                    </a:lnTo>
                    <a:lnTo>
                      <a:pt x="1515" y="2124"/>
                    </a:lnTo>
                    <a:lnTo>
                      <a:pt x="1438" y="2151"/>
                    </a:lnTo>
                    <a:lnTo>
                      <a:pt x="1357" y="2173"/>
                    </a:lnTo>
                    <a:lnTo>
                      <a:pt x="1276" y="2190"/>
                    </a:lnTo>
                    <a:lnTo>
                      <a:pt x="1191" y="2200"/>
                    </a:lnTo>
                    <a:lnTo>
                      <a:pt x="1105" y="2203"/>
                    </a:lnTo>
                    <a:lnTo>
                      <a:pt x="1019" y="2200"/>
                    </a:lnTo>
                    <a:lnTo>
                      <a:pt x="934" y="2190"/>
                    </a:lnTo>
                    <a:lnTo>
                      <a:pt x="851" y="2173"/>
                    </a:lnTo>
                    <a:lnTo>
                      <a:pt x="772" y="2151"/>
                    </a:lnTo>
                    <a:lnTo>
                      <a:pt x="693" y="2124"/>
                    </a:lnTo>
                    <a:lnTo>
                      <a:pt x="620" y="2091"/>
                    </a:lnTo>
                    <a:lnTo>
                      <a:pt x="547" y="2052"/>
                    </a:lnTo>
                    <a:lnTo>
                      <a:pt x="478" y="2008"/>
                    </a:lnTo>
                    <a:lnTo>
                      <a:pt x="414" y="1961"/>
                    </a:lnTo>
                    <a:lnTo>
                      <a:pt x="353" y="1908"/>
                    </a:lnTo>
                    <a:lnTo>
                      <a:pt x="295" y="1851"/>
                    </a:lnTo>
                    <a:lnTo>
                      <a:pt x="242" y="1790"/>
                    </a:lnTo>
                    <a:lnTo>
                      <a:pt x="195" y="1726"/>
                    </a:lnTo>
                    <a:lnTo>
                      <a:pt x="151" y="1658"/>
                    </a:lnTo>
                    <a:lnTo>
                      <a:pt x="112" y="1585"/>
                    </a:lnTo>
                    <a:lnTo>
                      <a:pt x="79" y="1511"/>
                    </a:lnTo>
                    <a:lnTo>
                      <a:pt x="52" y="1433"/>
                    </a:lnTo>
                    <a:lnTo>
                      <a:pt x="30" y="1354"/>
                    </a:lnTo>
                    <a:lnTo>
                      <a:pt x="13" y="1271"/>
                    </a:lnTo>
                    <a:lnTo>
                      <a:pt x="3" y="1187"/>
                    </a:lnTo>
                    <a:lnTo>
                      <a:pt x="0" y="1101"/>
                    </a:lnTo>
                    <a:lnTo>
                      <a:pt x="3" y="1015"/>
                    </a:lnTo>
                    <a:lnTo>
                      <a:pt x="13" y="930"/>
                    </a:lnTo>
                    <a:lnTo>
                      <a:pt x="30" y="849"/>
                    </a:lnTo>
                    <a:lnTo>
                      <a:pt x="52" y="769"/>
                    </a:lnTo>
                    <a:lnTo>
                      <a:pt x="79" y="692"/>
                    </a:lnTo>
                    <a:lnTo>
                      <a:pt x="112" y="617"/>
                    </a:lnTo>
                    <a:lnTo>
                      <a:pt x="151" y="545"/>
                    </a:lnTo>
                    <a:lnTo>
                      <a:pt x="195" y="477"/>
                    </a:lnTo>
                    <a:lnTo>
                      <a:pt x="242" y="412"/>
                    </a:lnTo>
                    <a:lnTo>
                      <a:pt x="295" y="351"/>
                    </a:lnTo>
                    <a:lnTo>
                      <a:pt x="353" y="295"/>
                    </a:lnTo>
                    <a:lnTo>
                      <a:pt x="414" y="242"/>
                    </a:lnTo>
                    <a:lnTo>
                      <a:pt x="478" y="193"/>
                    </a:lnTo>
                    <a:lnTo>
                      <a:pt x="547" y="149"/>
                    </a:lnTo>
                    <a:lnTo>
                      <a:pt x="620" y="111"/>
                    </a:lnTo>
                    <a:lnTo>
                      <a:pt x="693" y="78"/>
                    </a:lnTo>
                    <a:lnTo>
                      <a:pt x="772" y="50"/>
                    </a:lnTo>
                    <a:lnTo>
                      <a:pt x="851" y="28"/>
                    </a:lnTo>
                    <a:lnTo>
                      <a:pt x="934" y="13"/>
                    </a:lnTo>
                    <a:lnTo>
                      <a:pt x="1019" y="3"/>
                    </a:lnTo>
                    <a:lnTo>
                      <a:pt x="1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</p:grpSp>
      </p:grpSp>
      <p:grpSp>
        <p:nvGrpSpPr>
          <p:cNvPr id="5" name="Группа 4"/>
          <p:cNvGrpSpPr/>
          <p:nvPr/>
        </p:nvGrpSpPr>
        <p:grpSpPr>
          <a:xfrm>
            <a:off x="4682477" y="1814375"/>
            <a:ext cx="2940884" cy="3039781"/>
            <a:chOff x="6230144" y="2215852"/>
            <a:chExt cx="4117238" cy="4255693"/>
          </a:xfrm>
        </p:grpSpPr>
        <p:sp>
          <p:nvSpPr>
            <p:cNvPr id="3" name="Овал 2"/>
            <p:cNvSpPr/>
            <p:nvPr/>
          </p:nvSpPr>
          <p:spPr>
            <a:xfrm>
              <a:off x="6735985" y="2809271"/>
              <a:ext cx="3109126" cy="310912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6230144" y="2215852"/>
              <a:ext cx="4117238" cy="4255693"/>
              <a:chOff x="5407404" y="1201501"/>
              <a:chExt cx="4117238" cy="4255693"/>
            </a:xfrm>
          </p:grpSpPr>
          <p:grpSp>
            <p:nvGrpSpPr>
              <p:cNvPr id="75" name="组合 79"/>
              <p:cNvGrpSpPr/>
              <p:nvPr/>
            </p:nvGrpSpPr>
            <p:grpSpPr>
              <a:xfrm>
                <a:off x="6175531" y="1616100"/>
                <a:ext cx="1008112" cy="868749"/>
                <a:chOff x="5164627" y="1804366"/>
                <a:chExt cx="1505319" cy="1297689"/>
              </a:xfrm>
            </p:grpSpPr>
            <p:sp>
              <p:nvSpPr>
                <p:cNvPr id="76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79" name="六边形 81"/>
                <p:cNvSpPr/>
                <p:nvPr/>
              </p:nvSpPr>
              <p:spPr>
                <a:xfrm>
                  <a:off x="5164627" y="1804366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80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81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82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83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85" name="六边形 87"/>
              <p:cNvSpPr/>
              <p:nvPr/>
            </p:nvSpPr>
            <p:spPr>
              <a:xfrm>
                <a:off x="6363027" y="1768108"/>
                <a:ext cx="655327" cy="564732"/>
              </a:xfrm>
              <a:prstGeom prst="hexagon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87" name="组合 79"/>
              <p:cNvGrpSpPr/>
              <p:nvPr/>
            </p:nvGrpSpPr>
            <p:grpSpPr>
              <a:xfrm>
                <a:off x="6927598" y="1201501"/>
                <a:ext cx="1008112" cy="868749"/>
                <a:chOff x="5197988" y="1815629"/>
                <a:chExt cx="1505319" cy="1297689"/>
              </a:xfrm>
            </p:grpSpPr>
            <p:sp>
              <p:nvSpPr>
                <p:cNvPr id="88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89" name="六边形 81"/>
                <p:cNvSpPr/>
                <p:nvPr/>
              </p:nvSpPr>
              <p:spPr>
                <a:xfrm>
                  <a:off x="5197988" y="1815629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90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91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92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93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94" name="六边形 87"/>
              <p:cNvSpPr/>
              <p:nvPr/>
            </p:nvSpPr>
            <p:spPr>
              <a:xfrm>
                <a:off x="7083152" y="1343726"/>
                <a:ext cx="655327" cy="564732"/>
              </a:xfrm>
              <a:prstGeom prst="hexagon">
                <a:avLst/>
              </a:prstGeom>
              <a:solidFill>
                <a:srgbClr val="CC3399"/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119" name="组合 79"/>
              <p:cNvGrpSpPr/>
              <p:nvPr/>
            </p:nvGrpSpPr>
            <p:grpSpPr>
              <a:xfrm>
                <a:off x="5407404" y="2891204"/>
                <a:ext cx="1008112" cy="868749"/>
                <a:chOff x="5164627" y="1804366"/>
                <a:chExt cx="1505319" cy="1297689"/>
              </a:xfrm>
            </p:grpSpPr>
            <p:sp>
              <p:nvSpPr>
                <p:cNvPr id="120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121" name="六边形 81"/>
                <p:cNvSpPr/>
                <p:nvPr/>
              </p:nvSpPr>
              <p:spPr>
                <a:xfrm>
                  <a:off x="5164627" y="1804366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122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123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124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125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126" name="六边形 87"/>
              <p:cNvSpPr/>
              <p:nvPr/>
            </p:nvSpPr>
            <p:spPr>
              <a:xfrm>
                <a:off x="5594900" y="3043212"/>
                <a:ext cx="655327" cy="564732"/>
              </a:xfrm>
              <a:prstGeom prst="hexagon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210" name="组合 79"/>
              <p:cNvGrpSpPr/>
              <p:nvPr/>
            </p:nvGrpSpPr>
            <p:grpSpPr>
              <a:xfrm>
                <a:off x="6190988" y="4166307"/>
                <a:ext cx="1008112" cy="868749"/>
                <a:chOff x="5164627" y="1804366"/>
                <a:chExt cx="1505319" cy="1297689"/>
              </a:xfrm>
            </p:grpSpPr>
            <p:sp>
              <p:nvSpPr>
                <p:cNvPr id="211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12" name="六边形 81"/>
                <p:cNvSpPr/>
                <p:nvPr/>
              </p:nvSpPr>
              <p:spPr>
                <a:xfrm>
                  <a:off x="5164627" y="1804366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13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14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15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16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217" name="六边形 87"/>
              <p:cNvSpPr/>
              <p:nvPr/>
            </p:nvSpPr>
            <p:spPr>
              <a:xfrm>
                <a:off x="6378484" y="4318315"/>
                <a:ext cx="655327" cy="564732"/>
              </a:xfrm>
              <a:prstGeom prst="hexagon">
                <a:avLst/>
              </a:prstGeom>
              <a:solidFill>
                <a:srgbClr val="FF0000"/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218" name="组合 79"/>
              <p:cNvGrpSpPr/>
              <p:nvPr/>
            </p:nvGrpSpPr>
            <p:grpSpPr>
              <a:xfrm>
                <a:off x="5407440" y="3743348"/>
                <a:ext cx="1008112" cy="868749"/>
                <a:chOff x="5164627" y="1804366"/>
                <a:chExt cx="1505319" cy="1297689"/>
              </a:xfrm>
            </p:grpSpPr>
            <p:sp>
              <p:nvSpPr>
                <p:cNvPr id="219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20" name="六边形 81"/>
                <p:cNvSpPr/>
                <p:nvPr/>
              </p:nvSpPr>
              <p:spPr>
                <a:xfrm>
                  <a:off x="5164627" y="1804366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21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22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23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24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225" name="六边形 87"/>
              <p:cNvSpPr/>
              <p:nvPr/>
            </p:nvSpPr>
            <p:spPr>
              <a:xfrm>
                <a:off x="5594936" y="3895356"/>
                <a:ext cx="655327" cy="564732"/>
              </a:xfrm>
              <a:prstGeom prst="hexagon">
                <a:avLst/>
              </a:prstGeom>
              <a:solidFill>
                <a:srgbClr val="15A6FF"/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226" name="组合 79"/>
              <p:cNvGrpSpPr/>
              <p:nvPr/>
            </p:nvGrpSpPr>
            <p:grpSpPr>
              <a:xfrm>
                <a:off x="7723533" y="1555183"/>
                <a:ext cx="1008112" cy="868749"/>
                <a:chOff x="5210561" y="1756114"/>
                <a:chExt cx="1505319" cy="1297689"/>
              </a:xfrm>
            </p:grpSpPr>
            <p:sp>
              <p:nvSpPr>
                <p:cNvPr id="227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28" name="六边形 81"/>
                <p:cNvSpPr/>
                <p:nvPr/>
              </p:nvSpPr>
              <p:spPr>
                <a:xfrm>
                  <a:off x="5210561" y="1756114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29" name="任意多边形 82"/>
                <p:cNvSpPr/>
                <p:nvPr/>
              </p:nvSpPr>
              <p:spPr>
                <a:xfrm>
                  <a:off x="5279601" y="1809556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30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31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32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233" name="六边形 87"/>
              <p:cNvSpPr/>
              <p:nvPr/>
            </p:nvSpPr>
            <p:spPr>
              <a:xfrm>
                <a:off x="7886247" y="1701098"/>
                <a:ext cx="655327" cy="564732"/>
              </a:xfrm>
              <a:prstGeom prst="hexagon">
                <a:avLst/>
              </a:prstGeom>
              <a:solidFill>
                <a:srgbClr val="343AFE"/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234" name="组合 79"/>
              <p:cNvGrpSpPr/>
              <p:nvPr/>
            </p:nvGrpSpPr>
            <p:grpSpPr>
              <a:xfrm>
                <a:off x="8480114" y="2819452"/>
                <a:ext cx="1008112" cy="868749"/>
                <a:chOff x="5121025" y="1804365"/>
                <a:chExt cx="1505319" cy="1297689"/>
              </a:xfrm>
            </p:grpSpPr>
            <p:sp>
              <p:nvSpPr>
                <p:cNvPr id="235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36" name="六边形 81"/>
                <p:cNvSpPr/>
                <p:nvPr/>
              </p:nvSpPr>
              <p:spPr>
                <a:xfrm>
                  <a:off x="5121025" y="1804365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37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38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39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40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241" name="六边形 87"/>
              <p:cNvSpPr/>
              <p:nvPr/>
            </p:nvSpPr>
            <p:spPr>
              <a:xfrm>
                <a:off x="8696810" y="2971461"/>
                <a:ext cx="655327" cy="564732"/>
              </a:xfrm>
              <a:prstGeom prst="hexagon">
                <a:avLst/>
              </a:prstGeom>
              <a:solidFill>
                <a:schemeClr val="tx1"/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242" name="组合 79"/>
              <p:cNvGrpSpPr/>
              <p:nvPr/>
            </p:nvGrpSpPr>
            <p:grpSpPr>
              <a:xfrm>
                <a:off x="8481390" y="3661088"/>
                <a:ext cx="1008112" cy="868749"/>
                <a:chOff x="5164627" y="1804366"/>
                <a:chExt cx="1505319" cy="1297689"/>
              </a:xfrm>
            </p:grpSpPr>
            <p:sp>
              <p:nvSpPr>
                <p:cNvPr id="243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44" name="六边形 81"/>
                <p:cNvSpPr/>
                <p:nvPr/>
              </p:nvSpPr>
              <p:spPr>
                <a:xfrm>
                  <a:off x="5164627" y="1804366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45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46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47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48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249" name="六边形 87"/>
              <p:cNvSpPr/>
              <p:nvPr/>
            </p:nvSpPr>
            <p:spPr>
              <a:xfrm>
                <a:off x="8668886" y="3813096"/>
                <a:ext cx="655327" cy="564732"/>
              </a:xfrm>
              <a:prstGeom prst="hexagon">
                <a:avLst/>
              </a:prstGeom>
              <a:solidFill>
                <a:srgbClr val="FFFF00"/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250" name="组合 79"/>
              <p:cNvGrpSpPr/>
              <p:nvPr/>
            </p:nvGrpSpPr>
            <p:grpSpPr>
              <a:xfrm>
                <a:off x="7752979" y="4125519"/>
                <a:ext cx="1008112" cy="868749"/>
                <a:chOff x="5164627" y="1804366"/>
                <a:chExt cx="1505319" cy="1297689"/>
              </a:xfrm>
            </p:grpSpPr>
            <p:sp>
              <p:nvSpPr>
                <p:cNvPr id="251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52" name="六边形 81"/>
                <p:cNvSpPr/>
                <p:nvPr/>
              </p:nvSpPr>
              <p:spPr>
                <a:xfrm>
                  <a:off x="5164627" y="1804366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53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54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55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56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257" name="六边形 87"/>
              <p:cNvSpPr/>
              <p:nvPr/>
            </p:nvSpPr>
            <p:spPr>
              <a:xfrm>
                <a:off x="7940475" y="4277527"/>
                <a:ext cx="655327" cy="564732"/>
              </a:xfrm>
              <a:prstGeom prst="hexagon">
                <a:avLst/>
              </a:prstGeom>
              <a:solidFill>
                <a:srgbClr val="00B050"/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258" name="组合 79"/>
              <p:cNvGrpSpPr/>
              <p:nvPr/>
            </p:nvGrpSpPr>
            <p:grpSpPr>
              <a:xfrm>
                <a:off x="6954009" y="4588445"/>
                <a:ext cx="1008112" cy="868749"/>
                <a:chOff x="5164627" y="1804366"/>
                <a:chExt cx="1505319" cy="1297689"/>
              </a:xfrm>
            </p:grpSpPr>
            <p:sp>
              <p:nvSpPr>
                <p:cNvPr id="259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60" name="六边形 81"/>
                <p:cNvSpPr/>
                <p:nvPr/>
              </p:nvSpPr>
              <p:spPr>
                <a:xfrm>
                  <a:off x="5164627" y="1804366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61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62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63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64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265" name="六边形 87"/>
              <p:cNvSpPr/>
              <p:nvPr/>
            </p:nvSpPr>
            <p:spPr>
              <a:xfrm>
                <a:off x="7141505" y="4740453"/>
                <a:ext cx="655327" cy="564732"/>
              </a:xfrm>
              <a:prstGeom prst="hexagon">
                <a:avLst/>
              </a:prstGeom>
              <a:solidFill>
                <a:srgbClr val="FFC000"/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274" name="组合 79"/>
              <p:cNvGrpSpPr/>
              <p:nvPr/>
            </p:nvGrpSpPr>
            <p:grpSpPr>
              <a:xfrm>
                <a:off x="5422233" y="2050475"/>
                <a:ext cx="1008112" cy="868749"/>
                <a:chOff x="5164627" y="1804366"/>
                <a:chExt cx="1505319" cy="1297689"/>
              </a:xfrm>
            </p:grpSpPr>
            <p:sp>
              <p:nvSpPr>
                <p:cNvPr id="275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76" name="六边形 81"/>
                <p:cNvSpPr/>
                <p:nvPr/>
              </p:nvSpPr>
              <p:spPr>
                <a:xfrm>
                  <a:off x="5164627" y="1804366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77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78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79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80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281" name="六边形 87"/>
              <p:cNvSpPr/>
              <p:nvPr/>
            </p:nvSpPr>
            <p:spPr>
              <a:xfrm>
                <a:off x="5607243" y="2204080"/>
                <a:ext cx="655327" cy="564732"/>
              </a:xfrm>
              <a:prstGeom prst="hexagon">
                <a:avLst/>
              </a:prstGeom>
              <a:solidFill>
                <a:srgbClr val="92D050"/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grpSp>
            <p:nvGrpSpPr>
              <p:cNvPr id="282" name="组合 79"/>
              <p:cNvGrpSpPr/>
              <p:nvPr/>
            </p:nvGrpSpPr>
            <p:grpSpPr>
              <a:xfrm>
                <a:off x="8516530" y="1980641"/>
                <a:ext cx="1008112" cy="868749"/>
                <a:chOff x="5164627" y="1804366"/>
                <a:chExt cx="1505319" cy="1297689"/>
              </a:xfrm>
            </p:grpSpPr>
            <p:sp>
              <p:nvSpPr>
                <p:cNvPr id="283" name="梯形 80"/>
                <p:cNvSpPr/>
                <p:nvPr/>
              </p:nvSpPr>
              <p:spPr>
                <a:xfrm flipV="1">
                  <a:off x="5530789" y="1866908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84" name="六边形 81"/>
                <p:cNvSpPr/>
                <p:nvPr/>
              </p:nvSpPr>
              <p:spPr>
                <a:xfrm>
                  <a:off x="5164627" y="1804366"/>
                  <a:ext cx="1505319" cy="1297689"/>
                </a:xfrm>
                <a:prstGeom prst="hexagon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7000">
                      <a:srgbClr val="E0E0E0"/>
                    </a:gs>
                    <a:gs pos="17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381000" dist="127000" dir="2400000" algn="tl" rotWithShape="0">
                    <a:srgbClr val="696969">
                      <a:alpha val="4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85" name="任意多边形 82"/>
                <p:cNvSpPr/>
                <p:nvPr/>
              </p:nvSpPr>
              <p:spPr>
                <a:xfrm>
                  <a:off x="5238159" y="1866909"/>
                  <a:ext cx="1360218" cy="1172601"/>
                </a:xfrm>
                <a:custGeom>
                  <a:avLst/>
                  <a:gdLst>
                    <a:gd name="connsiteX0" fmla="*/ 407876 w 1381020"/>
                    <a:gd name="connsiteY0" fmla="*/ 167033 h 1190534"/>
                    <a:gd name="connsiteX1" fmla="*/ 193759 w 1381020"/>
                    <a:gd name="connsiteY1" fmla="*/ 595266 h 1190534"/>
                    <a:gd name="connsiteX2" fmla="*/ 407876 w 1381020"/>
                    <a:gd name="connsiteY2" fmla="*/ 1023499 h 1190534"/>
                    <a:gd name="connsiteX3" fmla="*/ 973145 w 1381020"/>
                    <a:gd name="connsiteY3" fmla="*/ 1023499 h 1190534"/>
                    <a:gd name="connsiteX4" fmla="*/ 1187261 w 1381020"/>
                    <a:gd name="connsiteY4" fmla="*/ 595266 h 1190534"/>
                    <a:gd name="connsiteX5" fmla="*/ 973145 w 1381020"/>
                    <a:gd name="connsiteY5" fmla="*/ 167033 h 1190534"/>
                    <a:gd name="connsiteX6" fmla="*/ 297634 w 1381020"/>
                    <a:gd name="connsiteY6" fmla="*/ 0 h 1190534"/>
                    <a:gd name="connsiteX7" fmla="*/ 1083387 w 1381020"/>
                    <a:gd name="connsiteY7" fmla="*/ 0 h 1190534"/>
                    <a:gd name="connsiteX8" fmla="*/ 1381020 w 1381020"/>
                    <a:gd name="connsiteY8" fmla="*/ 595267 h 1190534"/>
                    <a:gd name="connsiteX9" fmla="*/ 1083387 w 1381020"/>
                    <a:gd name="connsiteY9" fmla="*/ 1190534 h 1190534"/>
                    <a:gd name="connsiteX10" fmla="*/ 297634 w 1381020"/>
                    <a:gd name="connsiteY10" fmla="*/ 1190534 h 1190534"/>
                    <a:gd name="connsiteX11" fmla="*/ 0 w 1381020"/>
                    <a:gd name="connsiteY11" fmla="*/ 595267 h 1190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81020" h="1190534">
                      <a:moveTo>
                        <a:pt x="407876" y="167033"/>
                      </a:moveTo>
                      <a:lnTo>
                        <a:pt x="193759" y="595266"/>
                      </a:lnTo>
                      <a:lnTo>
                        <a:pt x="407876" y="1023499"/>
                      </a:lnTo>
                      <a:lnTo>
                        <a:pt x="973145" y="1023499"/>
                      </a:lnTo>
                      <a:lnTo>
                        <a:pt x="1187261" y="595266"/>
                      </a:lnTo>
                      <a:lnTo>
                        <a:pt x="973145" y="167033"/>
                      </a:lnTo>
                      <a:close/>
                      <a:moveTo>
                        <a:pt x="297634" y="0"/>
                      </a:moveTo>
                      <a:lnTo>
                        <a:pt x="1083387" y="0"/>
                      </a:lnTo>
                      <a:lnTo>
                        <a:pt x="1381020" y="595267"/>
                      </a:lnTo>
                      <a:lnTo>
                        <a:pt x="1083387" y="1190534"/>
                      </a:lnTo>
                      <a:lnTo>
                        <a:pt x="297634" y="1190534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57000">
                      <a:srgbClr val="F5F5F5"/>
                    </a:gs>
                    <a:gs pos="32000">
                      <a:srgbClr val="DEDEDE"/>
                    </a:gs>
                    <a:gs pos="0">
                      <a:srgbClr val="CBCBCB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86" name="梯形 83"/>
                <p:cNvSpPr/>
                <p:nvPr/>
              </p:nvSpPr>
              <p:spPr>
                <a:xfrm>
                  <a:off x="5530789" y="2874992"/>
                  <a:ext cx="773977" cy="164519"/>
                </a:xfrm>
                <a:prstGeom prst="trapezoid">
                  <a:avLst>
                    <a:gd name="adj" fmla="val 66343"/>
                  </a:avLst>
                </a:prstGeom>
                <a:gradFill>
                  <a:gsLst>
                    <a:gs pos="0">
                      <a:srgbClr val="E6E6E6"/>
                    </a:gs>
                    <a:gs pos="100000">
                      <a:srgbClr val="F7F7F7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87" name="梯形 71"/>
                <p:cNvSpPr/>
                <p:nvPr/>
              </p:nvSpPr>
              <p:spPr>
                <a:xfrm rot="14580000" flipH="1">
                  <a:off x="6045462" y="2112345"/>
                  <a:ext cx="656958" cy="169043"/>
                </a:xfrm>
                <a:custGeom>
                  <a:avLst/>
                  <a:gdLst>
                    <a:gd name="connsiteX0" fmla="*/ 0 w 667005"/>
                    <a:gd name="connsiteY0" fmla="*/ 171628 h 171628"/>
                    <a:gd name="connsiteX1" fmla="*/ 85140 w 667005"/>
                    <a:gd name="connsiteY1" fmla="*/ 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737 h 171737"/>
                    <a:gd name="connsiteX1" fmla="*/ 99339 w 667005"/>
                    <a:gd name="connsiteY1" fmla="*/ 0 h 171737"/>
                    <a:gd name="connsiteX2" fmla="*/ 581865 w 667005"/>
                    <a:gd name="connsiteY2" fmla="*/ 109 h 171737"/>
                    <a:gd name="connsiteX3" fmla="*/ 667005 w 667005"/>
                    <a:gd name="connsiteY3" fmla="*/ 171737 h 171737"/>
                    <a:gd name="connsiteX4" fmla="*/ 0 w 667005"/>
                    <a:gd name="connsiteY4" fmla="*/ 171737 h 171737"/>
                    <a:gd name="connsiteX0" fmla="*/ 0 w 667005"/>
                    <a:gd name="connsiteY0" fmla="*/ 171628 h 171628"/>
                    <a:gd name="connsiteX1" fmla="*/ 140601 w 667005"/>
                    <a:gd name="connsiteY1" fmla="*/ 10938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  <a:gd name="connsiteX0" fmla="*/ 0 w 667005"/>
                    <a:gd name="connsiteY0" fmla="*/ 171628 h 171628"/>
                    <a:gd name="connsiteX1" fmla="*/ 103609 w 667005"/>
                    <a:gd name="connsiteY1" fmla="*/ 1280 h 171628"/>
                    <a:gd name="connsiteX2" fmla="*/ 581865 w 667005"/>
                    <a:gd name="connsiteY2" fmla="*/ 0 h 171628"/>
                    <a:gd name="connsiteX3" fmla="*/ 667005 w 667005"/>
                    <a:gd name="connsiteY3" fmla="*/ 171628 h 171628"/>
                    <a:gd name="connsiteX4" fmla="*/ 0 w 667005"/>
                    <a:gd name="connsiteY4" fmla="*/ 171628 h 171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7005" h="171628">
                      <a:moveTo>
                        <a:pt x="0" y="171628"/>
                      </a:moveTo>
                      <a:lnTo>
                        <a:pt x="103609" y="1280"/>
                      </a:lnTo>
                      <a:lnTo>
                        <a:pt x="581865" y="0"/>
                      </a:lnTo>
                      <a:lnTo>
                        <a:pt x="667005" y="171628"/>
                      </a:lnTo>
                      <a:lnTo>
                        <a:pt x="0" y="1716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EDEDE"/>
                    </a:gs>
                    <a:gs pos="100000">
                      <a:srgbClr val="F4F4F4"/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  <p:sp>
              <p:nvSpPr>
                <p:cNvPr id="288" name="任意多边形 85"/>
                <p:cNvSpPr/>
                <p:nvPr/>
              </p:nvSpPr>
              <p:spPr>
                <a:xfrm>
                  <a:off x="5238541" y="1871126"/>
                  <a:ext cx="406992" cy="586301"/>
                </a:xfrm>
                <a:custGeom>
                  <a:avLst/>
                  <a:gdLst>
                    <a:gd name="connsiteX0" fmla="*/ 297634 w 413216"/>
                    <a:gd name="connsiteY0" fmla="*/ 0 h 595267"/>
                    <a:gd name="connsiteX1" fmla="*/ 302996 w 413216"/>
                    <a:gd name="connsiteY1" fmla="*/ 0 h 595267"/>
                    <a:gd name="connsiteX2" fmla="*/ 413216 w 413216"/>
                    <a:gd name="connsiteY2" fmla="*/ 167033 h 595267"/>
                    <a:gd name="connsiteX3" fmla="*/ 407876 w 413216"/>
                    <a:gd name="connsiteY3" fmla="*/ 167033 h 595267"/>
                    <a:gd name="connsiteX4" fmla="*/ 193759 w 413216"/>
                    <a:gd name="connsiteY4" fmla="*/ 595266 h 595267"/>
                    <a:gd name="connsiteX5" fmla="*/ 193760 w 413216"/>
                    <a:gd name="connsiteY5" fmla="*/ 595267 h 595267"/>
                    <a:gd name="connsiteX6" fmla="*/ 0 w 413216"/>
                    <a:gd name="connsiteY6" fmla="*/ 595267 h 59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3216" h="595267">
                      <a:moveTo>
                        <a:pt x="297634" y="0"/>
                      </a:moveTo>
                      <a:lnTo>
                        <a:pt x="302996" y="0"/>
                      </a:lnTo>
                      <a:lnTo>
                        <a:pt x="413216" y="167033"/>
                      </a:lnTo>
                      <a:lnTo>
                        <a:pt x="407876" y="167033"/>
                      </a:lnTo>
                      <a:lnTo>
                        <a:pt x="193759" y="595266"/>
                      </a:lnTo>
                      <a:lnTo>
                        <a:pt x="193760" y="595267"/>
                      </a:lnTo>
                      <a:lnTo>
                        <a:pt x="0" y="595267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rgbClr val="DFDFDF"/>
                    </a:gs>
                    <a:gs pos="0">
                      <a:srgbClr val="B4B4B4"/>
                    </a:gs>
                  </a:gsLst>
                  <a:lin ang="2700000" scaled="0"/>
                </a:gradFill>
                <a:ln w="19050"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857">
                    <a:solidFill>
                      <a:prstClr val="white"/>
                    </a:solidFill>
                    <a:latin typeface="BwSurco-Regular" panose="00000500000000000000" pitchFamily="50" charset="-52"/>
                  </a:endParaRPr>
                </a:p>
              </p:txBody>
            </p:sp>
          </p:grpSp>
          <p:sp>
            <p:nvSpPr>
              <p:cNvPr id="289" name="六边形 87"/>
              <p:cNvSpPr/>
              <p:nvPr/>
            </p:nvSpPr>
            <p:spPr>
              <a:xfrm>
                <a:off x="8704026" y="2132649"/>
                <a:ext cx="655327" cy="564732"/>
              </a:xfrm>
              <a:prstGeom prst="hexagon">
                <a:avLst/>
              </a:prstGeom>
              <a:solidFill>
                <a:srgbClr val="300BA8"/>
              </a:solidFill>
              <a:ln w="19050">
                <a:noFill/>
              </a:ln>
              <a:effectLst>
                <a:innerShdw blurRad="76200" dist="63500" dir="13500000">
                  <a:prstClr val="black">
                    <a:alpha val="46000"/>
                  </a:prstClr>
                </a:innerShdw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857">
                  <a:solidFill>
                    <a:prstClr val="white"/>
                  </a:solidFill>
                  <a:latin typeface="BwSurco-Regular" panose="00000500000000000000" pitchFamily="50" charset="-52"/>
                </a:endParaRPr>
              </a:p>
            </p:txBody>
          </p:sp>
          <p:pic>
            <p:nvPicPr>
              <p:cNvPr id="290" name="Picture 5" descr="D:\Ярлыки\3D\Done\УГАТУ\Новая папка\power point\4\logo.png">
                <a:extLst>
                  <a:ext uri="{FF2B5EF4-FFF2-40B4-BE49-F238E27FC236}">
                    <a16:creationId xmlns:a16="http://schemas.microsoft.com/office/drawing/2014/main" id="{261FE080-1AAE-4663-9909-7501EF4D9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39134" y="2590483"/>
                <a:ext cx="1852722" cy="1493013"/>
              </a:xfrm>
              <a:prstGeom prst="rect">
                <a:avLst/>
              </a:prstGeom>
              <a:noFill/>
            </p:spPr>
          </p:pic>
        </p:grpSp>
        <p:sp>
          <p:nvSpPr>
            <p:cNvPr id="300" name="Freeform 46"/>
            <p:cNvSpPr>
              <a:spLocks noEditPoints="1"/>
            </p:cNvSpPr>
            <p:nvPr/>
          </p:nvSpPr>
          <p:spPr bwMode="auto">
            <a:xfrm>
              <a:off x="9553913" y="4118713"/>
              <a:ext cx="578826" cy="250347"/>
            </a:xfrm>
            <a:custGeom>
              <a:avLst/>
              <a:gdLst>
                <a:gd name="T0" fmla="*/ 2114 w 3630"/>
                <a:gd name="T1" fmla="*/ 882 h 1573"/>
                <a:gd name="T2" fmla="*/ 1814 w 3630"/>
                <a:gd name="T3" fmla="*/ 0 h 1573"/>
                <a:gd name="T4" fmla="*/ 1837 w 3630"/>
                <a:gd name="T5" fmla="*/ 8 h 1573"/>
                <a:gd name="T6" fmla="*/ 1904 w 3630"/>
                <a:gd name="T7" fmla="*/ 441 h 1573"/>
                <a:gd name="T8" fmla="*/ 2066 w 3630"/>
                <a:gd name="T9" fmla="*/ 493 h 1573"/>
                <a:gd name="T10" fmla="*/ 2203 w 3630"/>
                <a:gd name="T11" fmla="*/ 588 h 1573"/>
                <a:gd name="T12" fmla="*/ 2307 w 3630"/>
                <a:gd name="T13" fmla="*/ 718 h 1573"/>
                <a:gd name="T14" fmla="*/ 2368 w 3630"/>
                <a:gd name="T15" fmla="*/ 876 h 1573"/>
                <a:gd name="T16" fmla="*/ 3608 w 3630"/>
                <a:gd name="T17" fmla="*/ 1098 h 1573"/>
                <a:gd name="T18" fmla="*/ 3630 w 3630"/>
                <a:gd name="T19" fmla="*/ 1148 h 1573"/>
                <a:gd name="T20" fmla="*/ 3617 w 3630"/>
                <a:gd name="T21" fmla="*/ 1189 h 1573"/>
                <a:gd name="T22" fmla="*/ 3564 w 3630"/>
                <a:gd name="T23" fmla="*/ 1215 h 1573"/>
                <a:gd name="T24" fmla="*/ 3308 w 3630"/>
                <a:gd name="T25" fmla="*/ 1264 h 1573"/>
                <a:gd name="T26" fmla="*/ 3279 w 3630"/>
                <a:gd name="T27" fmla="*/ 1382 h 1573"/>
                <a:gd name="T28" fmla="*/ 3203 w 3630"/>
                <a:gd name="T29" fmla="*/ 1471 h 1573"/>
                <a:gd name="T30" fmla="*/ 3093 w 3630"/>
                <a:gd name="T31" fmla="*/ 1516 h 1573"/>
                <a:gd name="T32" fmla="*/ 2971 w 3630"/>
                <a:gd name="T33" fmla="*/ 1507 h 1573"/>
                <a:gd name="T34" fmla="*/ 2871 w 3630"/>
                <a:gd name="T35" fmla="*/ 1444 h 1573"/>
                <a:gd name="T36" fmla="*/ 2809 w 3630"/>
                <a:gd name="T37" fmla="*/ 1345 h 1573"/>
                <a:gd name="T38" fmla="*/ 2797 w 3630"/>
                <a:gd name="T39" fmla="*/ 1239 h 1573"/>
                <a:gd name="T40" fmla="*/ 2319 w 3630"/>
                <a:gd name="T41" fmla="*/ 1267 h 1573"/>
                <a:gd name="T42" fmla="*/ 2221 w 3630"/>
                <a:gd name="T43" fmla="*/ 1401 h 1573"/>
                <a:gd name="T44" fmla="*/ 2090 w 3630"/>
                <a:gd name="T45" fmla="*/ 1502 h 1573"/>
                <a:gd name="T46" fmla="*/ 1932 w 3630"/>
                <a:gd name="T47" fmla="*/ 1561 h 1573"/>
                <a:gd name="T48" fmla="*/ 1756 w 3630"/>
                <a:gd name="T49" fmla="*/ 1570 h 1573"/>
                <a:gd name="T50" fmla="*/ 1591 w 3630"/>
                <a:gd name="T51" fmla="*/ 1527 h 1573"/>
                <a:gd name="T52" fmla="*/ 1449 w 3630"/>
                <a:gd name="T53" fmla="*/ 1439 h 1573"/>
                <a:gd name="T54" fmla="*/ 1340 w 3630"/>
                <a:gd name="T55" fmla="*/ 1314 h 1573"/>
                <a:gd name="T56" fmla="*/ 828 w 3630"/>
                <a:gd name="T57" fmla="*/ 1215 h 1573"/>
                <a:gd name="T58" fmla="*/ 831 w 3630"/>
                <a:gd name="T59" fmla="*/ 1306 h 1573"/>
                <a:gd name="T60" fmla="*/ 784 w 3630"/>
                <a:gd name="T61" fmla="*/ 1415 h 1573"/>
                <a:gd name="T62" fmla="*/ 695 w 3630"/>
                <a:gd name="T63" fmla="*/ 1492 h 1573"/>
                <a:gd name="T64" fmla="*/ 578 w 3630"/>
                <a:gd name="T65" fmla="*/ 1521 h 1573"/>
                <a:gd name="T66" fmla="*/ 461 w 3630"/>
                <a:gd name="T67" fmla="*/ 1492 h 1573"/>
                <a:gd name="T68" fmla="*/ 372 w 3630"/>
                <a:gd name="T69" fmla="*/ 1415 h 1573"/>
                <a:gd name="T70" fmla="*/ 326 w 3630"/>
                <a:gd name="T71" fmla="*/ 1306 h 1573"/>
                <a:gd name="T72" fmla="*/ 327 w 3630"/>
                <a:gd name="T73" fmla="*/ 1215 h 1573"/>
                <a:gd name="T74" fmla="*/ 28 w 3630"/>
                <a:gd name="T75" fmla="*/ 1203 h 1573"/>
                <a:gd name="T76" fmla="*/ 0 w 3630"/>
                <a:gd name="T77" fmla="*/ 1149 h 1573"/>
                <a:gd name="T78" fmla="*/ 11 w 3630"/>
                <a:gd name="T79" fmla="*/ 1113 h 1573"/>
                <a:gd name="T80" fmla="*/ 56 w 3630"/>
                <a:gd name="T81" fmla="*/ 1083 h 1573"/>
                <a:gd name="T82" fmla="*/ 1298 w 3630"/>
                <a:gd name="T83" fmla="*/ 767 h 1573"/>
                <a:gd name="T84" fmla="*/ 1388 w 3630"/>
                <a:gd name="T85" fmla="*/ 627 h 1573"/>
                <a:gd name="T86" fmla="*/ 1515 w 3630"/>
                <a:gd name="T87" fmla="*/ 521 h 1573"/>
                <a:gd name="T88" fmla="*/ 1670 w 3630"/>
                <a:gd name="T89" fmla="*/ 453 h 1573"/>
                <a:gd name="T90" fmla="*/ 1785 w 3630"/>
                <a:gd name="T91" fmla="*/ 18 h 1573"/>
                <a:gd name="T92" fmla="*/ 1814 w 3630"/>
                <a:gd name="T93" fmla="*/ 0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30" h="1573">
                  <a:moveTo>
                    <a:pt x="1586" y="736"/>
                  </a:moveTo>
                  <a:lnTo>
                    <a:pt x="1516" y="882"/>
                  </a:lnTo>
                  <a:lnTo>
                    <a:pt x="2114" y="882"/>
                  </a:lnTo>
                  <a:lnTo>
                    <a:pt x="2044" y="736"/>
                  </a:lnTo>
                  <a:lnTo>
                    <a:pt x="1586" y="736"/>
                  </a:lnTo>
                  <a:close/>
                  <a:moveTo>
                    <a:pt x="1814" y="0"/>
                  </a:moveTo>
                  <a:lnTo>
                    <a:pt x="1815" y="0"/>
                  </a:lnTo>
                  <a:lnTo>
                    <a:pt x="1827" y="2"/>
                  </a:lnTo>
                  <a:lnTo>
                    <a:pt x="1837" y="8"/>
                  </a:lnTo>
                  <a:lnTo>
                    <a:pt x="1845" y="18"/>
                  </a:lnTo>
                  <a:lnTo>
                    <a:pt x="1849" y="29"/>
                  </a:lnTo>
                  <a:lnTo>
                    <a:pt x="1904" y="441"/>
                  </a:lnTo>
                  <a:lnTo>
                    <a:pt x="1960" y="453"/>
                  </a:lnTo>
                  <a:lnTo>
                    <a:pt x="2014" y="471"/>
                  </a:lnTo>
                  <a:lnTo>
                    <a:pt x="2066" y="493"/>
                  </a:lnTo>
                  <a:lnTo>
                    <a:pt x="2115" y="521"/>
                  </a:lnTo>
                  <a:lnTo>
                    <a:pt x="2160" y="551"/>
                  </a:lnTo>
                  <a:lnTo>
                    <a:pt x="2203" y="588"/>
                  </a:lnTo>
                  <a:lnTo>
                    <a:pt x="2242" y="627"/>
                  </a:lnTo>
                  <a:lnTo>
                    <a:pt x="2276" y="672"/>
                  </a:lnTo>
                  <a:lnTo>
                    <a:pt x="2307" y="718"/>
                  </a:lnTo>
                  <a:lnTo>
                    <a:pt x="2332" y="767"/>
                  </a:lnTo>
                  <a:lnTo>
                    <a:pt x="2353" y="820"/>
                  </a:lnTo>
                  <a:lnTo>
                    <a:pt x="2368" y="876"/>
                  </a:lnTo>
                  <a:lnTo>
                    <a:pt x="3574" y="1083"/>
                  </a:lnTo>
                  <a:lnTo>
                    <a:pt x="3592" y="1088"/>
                  </a:lnTo>
                  <a:lnTo>
                    <a:pt x="3608" y="1098"/>
                  </a:lnTo>
                  <a:lnTo>
                    <a:pt x="3619" y="1113"/>
                  </a:lnTo>
                  <a:lnTo>
                    <a:pt x="3628" y="1129"/>
                  </a:lnTo>
                  <a:lnTo>
                    <a:pt x="3630" y="1148"/>
                  </a:lnTo>
                  <a:lnTo>
                    <a:pt x="3630" y="1149"/>
                  </a:lnTo>
                  <a:lnTo>
                    <a:pt x="3627" y="1170"/>
                  </a:lnTo>
                  <a:lnTo>
                    <a:pt x="3617" y="1189"/>
                  </a:lnTo>
                  <a:lnTo>
                    <a:pt x="3603" y="1203"/>
                  </a:lnTo>
                  <a:lnTo>
                    <a:pt x="3585" y="1212"/>
                  </a:lnTo>
                  <a:lnTo>
                    <a:pt x="3564" y="1215"/>
                  </a:lnTo>
                  <a:lnTo>
                    <a:pt x="3303" y="1215"/>
                  </a:lnTo>
                  <a:lnTo>
                    <a:pt x="3307" y="1239"/>
                  </a:lnTo>
                  <a:lnTo>
                    <a:pt x="3308" y="1264"/>
                  </a:lnTo>
                  <a:lnTo>
                    <a:pt x="3304" y="1306"/>
                  </a:lnTo>
                  <a:lnTo>
                    <a:pt x="3295" y="1345"/>
                  </a:lnTo>
                  <a:lnTo>
                    <a:pt x="3279" y="1382"/>
                  </a:lnTo>
                  <a:lnTo>
                    <a:pt x="3258" y="1415"/>
                  </a:lnTo>
                  <a:lnTo>
                    <a:pt x="3233" y="1444"/>
                  </a:lnTo>
                  <a:lnTo>
                    <a:pt x="3203" y="1471"/>
                  </a:lnTo>
                  <a:lnTo>
                    <a:pt x="3169" y="1492"/>
                  </a:lnTo>
                  <a:lnTo>
                    <a:pt x="3133" y="1507"/>
                  </a:lnTo>
                  <a:lnTo>
                    <a:pt x="3093" y="1516"/>
                  </a:lnTo>
                  <a:lnTo>
                    <a:pt x="3053" y="1521"/>
                  </a:lnTo>
                  <a:lnTo>
                    <a:pt x="3011" y="1516"/>
                  </a:lnTo>
                  <a:lnTo>
                    <a:pt x="2971" y="1507"/>
                  </a:lnTo>
                  <a:lnTo>
                    <a:pt x="2935" y="1492"/>
                  </a:lnTo>
                  <a:lnTo>
                    <a:pt x="2901" y="1471"/>
                  </a:lnTo>
                  <a:lnTo>
                    <a:pt x="2871" y="1444"/>
                  </a:lnTo>
                  <a:lnTo>
                    <a:pt x="2846" y="1415"/>
                  </a:lnTo>
                  <a:lnTo>
                    <a:pt x="2825" y="1382"/>
                  </a:lnTo>
                  <a:lnTo>
                    <a:pt x="2809" y="1345"/>
                  </a:lnTo>
                  <a:lnTo>
                    <a:pt x="2800" y="1306"/>
                  </a:lnTo>
                  <a:lnTo>
                    <a:pt x="2796" y="1264"/>
                  </a:lnTo>
                  <a:lnTo>
                    <a:pt x="2797" y="1239"/>
                  </a:lnTo>
                  <a:lnTo>
                    <a:pt x="2802" y="1215"/>
                  </a:lnTo>
                  <a:lnTo>
                    <a:pt x="2342" y="1215"/>
                  </a:lnTo>
                  <a:lnTo>
                    <a:pt x="2319" y="1267"/>
                  </a:lnTo>
                  <a:lnTo>
                    <a:pt x="2290" y="1314"/>
                  </a:lnTo>
                  <a:lnTo>
                    <a:pt x="2258" y="1360"/>
                  </a:lnTo>
                  <a:lnTo>
                    <a:pt x="2221" y="1401"/>
                  </a:lnTo>
                  <a:lnTo>
                    <a:pt x="2181" y="1439"/>
                  </a:lnTo>
                  <a:lnTo>
                    <a:pt x="2136" y="1473"/>
                  </a:lnTo>
                  <a:lnTo>
                    <a:pt x="2090" y="1502"/>
                  </a:lnTo>
                  <a:lnTo>
                    <a:pt x="2039" y="1527"/>
                  </a:lnTo>
                  <a:lnTo>
                    <a:pt x="1987" y="1547"/>
                  </a:lnTo>
                  <a:lnTo>
                    <a:pt x="1932" y="1561"/>
                  </a:lnTo>
                  <a:lnTo>
                    <a:pt x="1874" y="1570"/>
                  </a:lnTo>
                  <a:lnTo>
                    <a:pt x="1815" y="1573"/>
                  </a:lnTo>
                  <a:lnTo>
                    <a:pt x="1756" y="1570"/>
                  </a:lnTo>
                  <a:lnTo>
                    <a:pt x="1698" y="1561"/>
                  </a:lnTo>
                  <a:lnTo>
                    <a:pt x="1643" y="1547"/>
                  </a:lnTo>
                  <a:lnTo>
                    <a:pt x="1591" y="1527"/>
                  </a:lnTo>
                  <a:lnTo>
                    <a:pt x="1541" y="1502"/>
                  </a:lnTo>
                  <a:lnTo>
                    <a:pt x="1494" y="1473"/>
                  </a:lnTo>
                  <a:lnTo>
                    <a:pt x="1449" y="1439"/>
                  </a:lnTo>
                  <a:lnTo>
                    <a:pt x="1409" y="1401"/>
                  </a:lnTo>
                  <a:lnTo>
                    <a:pt x="1372" y="1360"/>
                  </a:lnTo>
                  <a:lnTo>
                    <a:pt x="1340" y="1314"/>
                  </a:lnTo>
                  <a:lnTo>
                    <a:pt x="1311" y="1267"/>
                  </a:lnTo>
                  <a:lnTo>
                    <a:pt x="1288" y="1215"/>
                  </a:lnTo>
                  <a:lnTo>
                    <a:pt x="828" y="1215"/>
                  </a:lnTo>
                  <a:lnTo>
                    <a:pt x="833" y="1239"/>
                  </a:lnTo>
                  <a:lnTo>
                    <a:pt x="834" y="1264"/>
                  </a:lnTo>
                  <a:lnTo>
                    <a:pt x="831" y="1306"/>
                  </a:lnTo>
                  <a:lnTo>
                    <a:pt x="821" y="1345"/>
                  </a:lnTo>
                  <a:lnTo>
                    <a:pt x="805" y="1382"/>
                  </a:lnTo>
                  <a:lnTo>
                    <a:pt x="784" y="1415"/>
                  </a:lnTo>
                  <a:lnTo>
                    <a:pt x="759" y="1444"/>
                  </a:lnTo>
                  <a:lnTo>
                    <a:pt x="729" y="1471"/>
                  </a:lnTo>
                  <a:lnTo>
                    <a:pt x="695" y="1492"/>
                  </a:lnTo>
                  <a:lnTo>
                    <a:pt x="659" y="1507"/>
                  </a:lnTo>
                  <a:lnTo>
                    <a:pt x="619" y="1516"/>
                  </a:lnTo>
                  <a:lnTo>
                    <a:pt x="578" y="1521"/>
                  </a:lnTo>
                  <a:lnTo>
                    <a:pt x="537" y="1516"/>
                  </a:lnTo>
                  <a:lnTo>
                    <a:pt x="497" y="1507"/>
                  </a:lnTo>
                  <a:lnTo>
                    <a:pt x="461" y="1492"/>
                  </a:lnTo>
                  <a:lnTo>
                    <a:pt x="427" y="1471"/>
                  </a:lnTo>
                  <a:lnTo>
                    <a:pt x="397" y="1444"/>
                  </a:lnTo>
                  <a:lnTo>
                    <a:pt x="372" y="1415"/>
                  </a:lnTo>
                  <a:lnTo>
                    <a:pt x="351" y="1382"/>
                  </a:lnTo>
                  <a:lnTo>
                    <a:pt x="336" y="1345"/>
                  </a:lnTo>
                  <a:lnTo>
                    <a:pt x="326" y="1306"/>
                  </a:lnTo>
                  <a:lnTo>
                    <a:pt x="322" y="1264"/>
                  </a:lnTo>
                  <a:lnTo>
                    <a:pt x="323" y="1239"/>
                  </a:lnTo>
                  <a:lnTo>
                    <a:pt x="327" y="1215"/>
                  </a:lnTo>
                  <a:lnTo>
                    <a:pt x="66" y="1215"/>
                  </a:lnTo>
                  <a:lnTo>
                    <a:pt x="45" y="1212"/>
                  </a:lnTo>
                  <a:lnTo>
                    <a:pt x="28" y="1203"/>
                  </a:lnTo>
                  <a:lnTo>
                    <a:pt x="13" y="1189"/>
                  </a:lnTo>
                  <a:lnTo>
                    <a:pt x="3" y="1170"/>
                  </a:lnTo>
                  <a:lnTo>
                    <a:pt x="0" y="1149"/>
                  </a:lnTo>
                  <a:lnTo>
                    <a:pt x="0" y="1148"/>
                  </a:lnTo>
                  <a:lnTo>
                    <a:pt x="2" y="1129"/>
                  </a:lnTo>
                  <a:lnTo>
                    <a:pt x="11" y="1113"/>
                  </a:lnTo>
                  <a:lnTo>
                    <a:pt x="22" y="1098"/>
                  </a:lnTo>
                  <a:lnTo>
                    <a:pt x="39" y="1088"/>
                  </a:lnTo>
                  <a:lnTo>
                    <a:pt x="56" y="1083"/>
                  </a:lnTo>
                  <a:lnTo>
                    <a:pt x="1262" y="876"/>
                  </a:lnTo>
                  <a:lnTo>
                    <a:pt x="1277" y="820"/>
                  </a:lnTo>
                  <a:lnTo>
                    <a:pt x="1298" y="767"/>
                  </a:lnTo>
                  <a:lnTo>
                    <a:pt x="1323" y="718"/>
                  </a:lnTo>
                  <a:lnTo>
                    <a:pt x="1354" y="672"/>
                  </a:lnTo>
                  <a:lnTo>
                    <a:pt x="1388" y="627"/>
                  </a:lnTo>
                  <a:lnTo>
                    <a:pt x="1427" y="588"/>
                  </a:lnTo>
                  <a:lnTo>
                    <a:pt x="1470" y="551"/>
                  </a:lnTo>
                  <a:lnTo>
                    <a:pt x="1515" y="521"/>
                  </a:lnTo>
                  <a:lnTo>
                    <a:pt x="1564" y="493"/>
                  </a:lnTo>
                  <a:lnTo>
                    <a:pt x="1616" y="471"/>
                  </a:lnTo>
                  <a:lnTo>
                    <a:pt x="1670" y="453"/>
                  </a:lnTo>
                  <a:lnTo>
                    <a:pt x="1726" y="441"/>
                  </a:lnTo>
                  <a:lnTo>
                    <a:pt x="1781" y="29"/>
                  </a:lnTo>
                  <a:lnTo>
                    <a:pt x="1785" y="18"/>
                  </a:lnTo>
                  <a:lnTo>
                    <a:pt x="1793" y="8"/>
                  </a:lnTo>
                  <a:lnTo>
                    <a:pt x="1803" y="2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grpSp>
          <p:nvGrpSpPr>
            <p:cNvPr id="314" name="Group 972"/>
            <p:cNvGrpSpPr/>
            <p:nvPr/>
          </p:nvGrpSpPr>
          <p:grpSpPr>
            <a:xfrm>
              <a:off x="9679059" y="3207384"/>
              <a:ext cx="314427" cy="436298"/>
              <a:chOff x="2587625" y="4227513"/>
              <a:chExt cx="409575" cy="568325"/>
            </a:xfrm>
            <a:solidFill>
              <a:schemeClr val="bg1"/>
            </a:solidFill>
          </p:grpSpPr>
          <p:sp>
            <p:nvSpPr>
              <p:cNvPr id="315" name="Freeform 344"/>
              <p:cNvSpPr>
                <a:spLocks noEditPoints="1"/>
              </p:cNvSpPr>
              <p:nvPr/>
            </p:nvSpPr>
            <p:spPr bwMode="auto">
              <a:xfrm>
                <a:off x="2587625" y="4386263"/>
                <a:ext cx="409575" cy="409575"/>
              </a:xfrm>
              <a:custGeom>
                <a:avLst/>
                <a:gdLst>
                  <a:gd name="T0" fmla="*/ 1409 w 2577"/>
                  <a:gd name="T1" fmla="*/ 1811 h 2576"/>
                  <a:gd name="T2" fmla="*/ 1754 w 2577"/>
                  <a:gd name="T3" fmla="*/ 1735 h 2576"/>
                  <a:gd name="T4" fmla="*/ 1616 w 2577"/>
                  <a:gd name="T5" fmla="*/ 1528 h 2576"/>
                  <a:gd name="T6" fmla="*/ 1471 w 2577"/>
                  <a:gd name="T7" fmla="*/ 1273 h 2576"/>
                  <a:gd name="T8" fmla="*/ 1169 w 2577"/>
                  <a:gd name="T9" fmla="*/ 1148 h 2576"/>
                  <a:gd name="T10" fmla="*/ 1036 w 2577"/>
                  <a:gd name="T11" fmla="*/ 1400 h 2576"/>
                  <a:gd name="T12" fmla="*/ 877 w 2577"/>
                  <a:gd name="T13" fmla="*/ 1657 h 2576"/>
                  <a:gd name="T14" fmla="*/ 769 w 2577"/>
                  <a:gd name="T15" fmla="*/ 1811 h 2576"/>
                  <a:gd name="T16" fmla="*/ 1169 w 2577"/>
                  <a:gd name="T17" fmla="*/ 1148 h 2576"/>
                  <a:gd name="T18" fmla="*/ 1320 w 2577"/>
                  <a:gd name="T19" fmla="*/ 3 h 2576"/>
                  <a:gd name="T20" fmla="*/ 1378 w 2577"/>
                  <a:gd name="T21" fmla="*/ 27 h 2576"/>
                  <a:gd name="T22" fmla="*/ 1421 w 2577"/>
                  <a:gd name="T23" fmla="*/ 71 h 2576"/>
                  <a:gd name="T24" fmla="*/ 1446 w 2577"/>
                  <a:gd name="T25" fmla="*/ 128 h 2576"/>
                  <a:gd name="T26" fmla="*/ 1446 w 2577"/>
                  <a:gd name="T27" fmla="*/ 188 h 2576"/>
                  <a:gd name="T28" fmla="*/ 1428 w 2577"/>
                  <a:gd name="T29" fmla="*/ 240 h 2576"/>
                  <a:gd name="T30" fmla="*/ 1417 w 2577"/>
                  <a:gd name="T31" fmla="*/ 320 h 2576"/>
                  <a:gd name="T32" fmla="*/ 1433 w 2577"/>
                  <a:gd name="T33" fmla="*/ 439 h 2576"/>
                  <a:gd name="T34" fmla="*/ 1459 w 2577"/>
                  <a:gd name="T35" fmla="*/ 569 h 2576"/>
                  <a:gd name="T36" fmla="*/ 1496 w 2577"/>
                  <a:gd name="T37" fmla="*/ 707 h 2576"/>
                  <a:gd name="T38" fmla="*/ 1547 w 2577"/>
                  <a:gd name="T39" fmla="*/ 854 h 2576"/>
                  <a:gd name="T40" fmla="*/ 1611 w 2577"/>
                  <a:gd name="T41" fmla="*/ 1009 h 2576"/>
                  <a:gd name="T42" fmla="*/ 1691 w 2577"/>
                  <a:gd name="T43" fmla="*/ 1174 h 2576"/>
                  <a:gd name="T44" fmla="*/ 1789 w 2577"/>
                  <a:gd name="T45" fmla="*/ 1347 h 2576"/>
                  <a:gd name="T46" fmla="*/ 1904 w 2577"/>
                  <a:gd name="T47" fmla="*/ 1527 h 2576"/>
                  <a:gd name="T48" fmla="*/ 2039 w 2577"/>
                  <a:gd name="T49" fmla="*/ 1717 h 2576"/>
                  <a:gd name="T50" fmla="*/ 2195 w 2577"/>
                  <a:gd name="T51" fmla="*/ 1912 h 2576"/>
                  <a:gd name="T52" fmla="*/ 2374 w 2577"/>
                  <a:gd name="T53" fmla="*/ 2117 h 2576"/>
                  <a:gd name="T54" fmla="*/ 2577 w 2577"/>
                  <a:gd name="T55" fmla="*/ 2329 h 2576"/>
                  <a:gd name="T56" fmla="*/ 2384 w 2577"/>
                  <a:gd name="T57" fmla="*/ 2478 h 2576"/>
                  <a:gd name="T58" fmla="*/ 2327 w 2577"/>
                  <a:gd name="T59" fmla="*/ 2420 h 2576"/>
                  <a:gd name="T60" fmla="*/ 2259 w 2577"/>
                  <a:gd name="T61" fmla="*/ 2349 h 2576"/>
                  <a:gd name="T62" fmla="*/ 2179 w 2577"/>
                  <a:gd name="T63" fmla="*/ 2263 h 2576"/>
                  <a:gd name="T64" fmla="*/ 2091 w 2577"/>
                  <a:gd name="T65" fmla="*/ 2164 h 2576"/>
                  <a:gd name="T66" fmla="*/ 1997 w 2577"/>
                  <a:gd name="T67" fmla="*/ 2053 h 2576"/>
                  <a:gd name="T68" fmla="*/ 1409 w 2577"/>
                  <a:gd name="T69" fmla="*/ 2576 h 2576"/>
                  <a:gd name="T70" fmla="*/ 1169 w 2577"/>
                  <a:gd name="T71" fmla="*/ 2053 h 2576"/>
                  <a:gd name="T72" fmla="*/ 532 w 2577"/>
                  <a:gd name="T73" fmla="*/ 2109 h 2576"/>
                  <a:gd name="T74" fmla="*/ 441 w 2577"/>
                  <a:gd name="T75" fmla="*/ 2215 h 2576"/>
                  <a:gd name="T76" fmla="*/ 357 w 2577"/>
                  <a:gd name="T77" fmla="*/ 2307 h 2576"/>
                  <a:gd name="T78" fmla="*/ 282 w 2577"/>
                  <a:gd name="T79" fmla="*/ 2386 h 2576"/>
                  <a:gd name="T80" fmla="*/ 219 w 2577"/>
                  <a:gd name="T81" fmla="*/ 2451 h 2576"/>
                  <a:gd name="T82" fmla="*/ 170 w 2577"/>
                  <a:gd name="T83" fmla="*/ 2500 h 2576"/>
                  <a:gd name="T84" fmla="*/ 104 w 2577"/>
                  <a:gd name="T85" fmla="*/ 2222 h 2576"/>
                  <a:gd name="T86" fmla="*/ 295 w 2577"/>
                  <a:gd name="T87" fmla="*/ 2015 h 2576"/>
                  <a:gd name="T88" fmla="*/ 463 w 2577"/>
                  <a:gd name="T89" fmla="*/ 1813 h 2576"/>
                  <a:gd name="T90" fmla="*/ 608 w 2577"/>
                  <a:gd name="T91" fmla="*/ 1621 h 2576"/>
                  <a:gd name="T92" fmla="*/ 733 w 2577"/>
                  <a:gd name="T93" fmla="*/ 1436 h 2576"/>
                  <a:gd name="T94" fmla="*/ 839 w 2577"/>
                  <a:gd name="T95" fmla="*/ 1259 h 2576"/>
                  <a:gd name="T96" fmla="*/ 928 w 2577"/>
                  <a:gd name="T97" fmla="*/ 1090 h 2576"/>
                  <a:gd name="T98" fmla="*/ 1001 w 2577"/>
                  <a:gd name="T99" fmla="*/ 930 h 2576"/>
                  <a:gd name="T100" fmla="*/ 1057 w 2577"/>
                  <a:gd name="T101" fmla="*/ 779 h 2576"/>
                  <a:gd name="T102" fmla="*/ 1101 w 2577"/>
                  <a:gd name="T103" fmla="*/ 636 h 2576"/>
                  <a:gd name="T104" fmla="*/ 1133 w 2577"/>
                  <a:gd name="T105" fmla="*/ 503 h 2576"/>
                  <a:gd name="T106" fmla="*/ 1153 w 2577"/>
                  <a:gd name="T107" fmla="*/ 378 h 2576"/>
                  <a:gd name="T108" fmla="*/ 1164 w 2577"/>
                  <a:gd name="T109" fmla="*/ 263 h 2576"/>
                  <a:gd name="T110" fmla="*/ 1138 w 2577"/>
                  <a:gd name="T111" fmla="*/ 215 h 2576"/>
                  <a:gd name="T112" fmla="*/ 1128 w 2577"/>
                  <a:gd name="T113" fmla="*/ 161 h 2576"/>
                  <a:gd name="T114" fmla="*/ 1140 w 2577"/>
                  <a:gd name="T115" fmla="*/ 98 h 2576"/>
                  <a:gd name="T116" fmla="*/ 1175 w 2577"/>
                  <a:gd name="T117" fmla="*/ 47 h 2576"/>
                  <a:gd name="T118" fmla="*/ 1226 w 2577"/>
                  <a:gd name="T119" fmla="*/ 12 h 2576"/>
                  <a:gd name="T120" fmla="*/ 1289 w 2577"/>
                  <a:gd name="T121" fmla="*/ 0 h 2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577" h="2576">
                    <a:moveTo>
                      <a:pt x="1409" y="1148"/>
                    </a:moveTo>
                    <a:lnTo>
                      <a:pt x="1409" y="1811"/>
                    </a:lnTo>
                    <a:lnTo>
                      <a:pt x="1808" y="1811"/>
                    </a:lnTo>
                    <a:lnTo>
                      <a:pt x="1754" y="1735"/>
                    </a:lnTo>
                    <a:lnTo>
                      <a:pt x="1700" y="1657"/>
                    </a:lnTo>
                    <a:lnTo>
                      <a:pt x="1616" y="1528"/>
                    </a:lnTo>
                    <a:lnTo>
                      <a:pt x="1540" y="1400"/>
                    </a:lnTo>
                    <a:lnTo>
                      <a:pt x="1471" y="1273"/>
                    </a:lnTo>
                    <a:lnTo>
                      <a:pt x="1409" y="1148"/>
                    </a:lnTo>
                    <a:close/>
                    <a:moveTo>
                      <a:pt x="1169" y="1148"/>
                    </a:moveTo>
                    <a:lnTo>
                      <a:pt x="1106" y="1273"/>
                    </a:lnTo>
                    <a:lnTo>
                      <a:pt x="1036" y="1400"/>
                    </a:lnTo>
                    <a:lnTo>
                      <a:pt x="960" y="1528"/>
                    </a:lnTo>
                    <a:lnTo>
                      <a:pt x="877" y="1657"/>
                    </a:lnTo>
                    <a:lnTo>
                      <a:pt x="823" y="1735"/>
                    </a:lnTo>
                    <a:lnTo>
                      <a:pt x="769" y="1811"/>
                    </a:lnTo>
                    <a:lnTo>
                      <a:pt x="1169" y="1811"/>
                    </a:lnTo>
                    <a:lnTo>
                      <a:pt x="1169" y="1148"/>
                    </a:lnTo>
                    <a:close/>
                    <a:moveTo>
                      <a:pt x="1289" y="0"/>
                    </a:moveTo>
                    <a:lnTo>
                      <a:pt x="1320" y="3"/>
                    </a:lnTo>
                    <a:lnTo>
                      <a:pt x="1351" y="12"/>
                    </a:lnTo>
                    <a:lnTo>
                      <a:pt x="1378" y="27"/>
                    </a:lnTo>
                    <a:lnTo>
                      <a:pt x="1402" y="47"/>
                    </a:lnTo>
                    <a:lnTo>
                      <a:pt x="1421" y="71"/>
                    </a:lnTo>
                    <a:lnTo>
                      <a:pt x="1436" y="98"/>
                    </a:lnTo>
                    <a:lnTo>
                      <a:pt x="1446" y="128"/>
                    </a:lnTo>
                    <a:lnTo>
                      <a:pt x="1449" y="161"/>
                    </a:lnTo>
                    <a:lnTo>
                      <a:pt x="1446" y="188"/>
                    </a:lnTo>
                    <a:lnTo>
                      <a:pt x="1440" y="215"/>
                    </a:lnTo>
                    <a:lnTo>
                      <a:pt x="1428" y="240"/>
                    </a:lnTo>
                    <a:lnTo>
                      <a:pt x="1412" y="263"/>
                    </a:lnTo>
                    <a:lnTo>
                      <a:pt x="1417" y="320"/>
                    </a:lnTo>
                    <a:lnTo>
                      <a:pt x="1423" y="378"/>
                    </a:lnTo>
                    <a:lnTo>
                      <a:pt x="1433" y="439"/>
                    </a:lnTo>
                    <a:lnTo>
                      <a:pt x="1444" y="503"/>
                    </a:lnTo>
                    <a:lnTo>
                      <a:pt x="1459" y="569"/>
                    </a:lnTo>
                    <a:lnTo>
                      <a:pt x="1476" y="636"/>
                    </a:lnTo>
                    <a:lnTo>
                      <a:pt x="1496" y="707"/>
                    </a:lnTo>
                    <a:lnTo>
                      <a:pt x="1520" y="779"/>
                    </a:lnTo>
                    <a:lnTo>
                      <a:pt x="1547" y="854"/>
                    </a:lnTo>
                    <a:lnTo>
                      <a:pt x="1577" y="930"/>
                    </a:lnTo>
                    <a:lnTo>
                      <a:pt x="1611" y="1009"/>
                    </a:lnTo>
                    <a:lnTo>
                      <a:pt x="1649" y="1090"/>
                    </a:lnTo>
                    <a:lnTo>
                      <a:pt x="1691" y="1174"/>
                    </a:lnTo>
                    <a:lnTo>
                      <a:pt x="1738" y="1259"/>
                    </a:lnTo>
                    <a:lnTo>
                      <a:pt x="1789" y="1347"/>
                    </a:lnTo>
                    <a:lnTo>
                      <a:pt x="1844" y="1436"/>
                    </a:lnTo>
                    <a:lnTo>
                      <a:pt x="1904" y="1527"/>
                    </a:lnTo>
                    <a:lnTo>
                      <a:pt x="1969" y="1621"/>
                    </a:lnTo>
                    <a:lnTo>
                      <a:pt x="2039" y="1717"/>
                    </a:lnTo>
                    <a:lnTo>
                      <a:pt x="2115" y="1813"/>
                    </a:lnTo>
                    <a:lnTo>
                      <a:pt x="2195" y="1912"/>
                    </a:lnTo>
                    <a:lnTo>
                      <a:pt x="2282" y="2015"/>
                    </a:lnTo>
                    <a:lnTo>
                      <a:pt x="2374" y="2117"/>
                    </a:lnTo>
                    <a:lnTo>
                      <a:pt x="2473" y="2222"/>
                    </a:lnTo>
                    <a:lnTo>
                      <a:pt x="2577" y="2329"/>
                    </a:lnTo>
                    <a:lnTo>
                      <a:pt x="2407" y="2500"/>
                    </a:lnTo>
                    <a:lnTo>
                      <a:pt x="2384" y="2478"/>
                    </a:lnTo>
                    <a:lnTo>
                      <a:pt x="2358" y="2451"/>
                    </a:lnTo>
                    <a:lnTo>
                      <a:pt x="2327" y="2420"/>
                    </a:lnTo>
                    <a:lnTo>
                      <a:pt x="2295" y="2386"/>
                    </a:lnTo>
                    <a:lnTo>
                      <a:pt x="2259" y="2349"/>
                    </a:lnTo>
                    <a:lnTo>
                      <a:pt x="2220" y="2307"/>
                    </a:lnTo>
                    <a:lnTo>
                      <a:pt x="2179" y="2263"/>
                    </a:lnTo>
                    <a:lnTo>
                      <a:pt x="2136" y="2215"/>
                    </a:lnTo>
                    <a:lnTo>
                      <a:pt x="2091" y="2164"/>
                    </a:lnTo>
                    <a:lnTo>
                      <a:pt x="2044" y="2109"/>
                    </a:lnTo>
                    <a:lnTo>
                      <a:pt x="1997" y="2053"/>
                    </a:lnTo>
                    <a:lnTo>
                      <a:pt x="1409" y="2053"/>
                    </a:lnTo>
                    <a:lnTo>
                      <a:pt x="1409" y="2576"/>
                    </a:lnTo>
                    <a:lnTo>
                      <a:pt x="1169" y="2576"/>
                    </a:lnTo>
                    <a:lnTo>
                      <a:pt x="1169" y="2053"/>
                    </a:lnTo>
                    <a:lnTo>
                      <a:pt x="580" y="2053"/>
                    </a:lnTo>
                    <a:lnTo>
                      <a:pt x="532" y="2109"/>
                    </a:lnTo>
                    <a:lnTo>
                      <a:pt x="486" y="2164"/>
                    </a:lnTo>
                    <a:lnTo>
                      <a:pt x="441" y="2215"/>
                    </a:lnTo>
                    <a:lnTo>
                      <a:pt x="398" y="2263"/>
                    </a:lnTo>
                    <a:lnTo>
                      <a:pt x="357" y="2307"/>
                    </a:lnTo>
                    <a:lnTo>
                      <a:pt x="319" y="2349"/>
                    </a:lnTo>
                    <a:lnTo>
                      <a:pt x="282" y="2386"/>
                    </a:lnTo>
                    <a:lnTo>
                      <a:pt x="249" y="2420"/>
                    </a:lnTo>
                    <a:lnTo>
                      <a:pt x="219" y="2451"/>
                    </a:lnTo>
                    <a:lnTo>
                      <a:pt x="193" y="2478"/>
                    </a:lnTo>
                    <a:lnTo>
                      <a:pt x="170" y="2500"/>
                    </a:lnTo>
                    <a:lnTo>
                      <a:pt x="0" y="2329"/>
                    </a:lnTo>
                    <a:lnTo>
                      <a:pt x="104" y="2222"/>
                    </a:lnTo>
                    <a:lnTo>
                      <a:pt x="203" y="2117"/>
                    </a:lnTo>
                    <a:lnTo>
                      <a:pt x="295" y="2015"/>
                    </a:lnTo>
                    <a:lnTo>
                      <a:pt x="382" y="1912"/>
                    </a:lnTo>
                    <a:lnTo>
                      <a:pt x="463" y="1813"/>
                    </a:lnTo>
                    <a:lnTo>
                      <a:pt x="538" y="1715"/>
                    </a:lnTo>
                    <a:lnTo>
                      <a:pt x="608" y="1621"/>
                    </a:lnTo>
                    <a:lnTo>
                      <a:pt x="673" y="1527"/>
                    </a:lnTo>
                    <a:lnTo>
                      <a:pt x="733" y="1436"/>
                    </a:lnTo>
                    <a:lnTo>
                      <a:pt x="788" y="1347"/>
                    </a:lnTo>
                    <a:lnTo>
                      <a:pt x="839" y="1259"/>
                    </a:lnTo>
                    <a:lnTo>
                      <a:pt x="886" y="1174"/>
                    </a:lnTo>
                    <a:lnTo>
                      <a:pt x="928" y="1090"/>
                    </a:lnTo>
                    <a:lnTo>
                      <a:pt x="966" y="1009"/>
                    </a:lnTo>
                    <a:lnTo>
                      <a:pt x="1001" y="930"/>
                    </a:lnTo>
                    <a:lnTo>
                      <a:pt x="1031" y="854"/>
                    </a:lnTo>
                    <a:lnTo>
                      <a:pt x="1057" y="779"/>
                    </a:lnTo>
                    <a:lnTo>
                      <a:pt x="1081" y="706"/>
                    </a:lnTo>
                    <a:lnTo>
                      <a:pt x="1101" y="636"/>
                    </a:lnTo>
                    <a:lnTo>
                      <a:pt x="1119" y="568"/>
                    </a:lnTo>
                    <a:lnTo>
                      <a:pt x="1133" y="503"/>
                    </a:lnTo>
                    <a:lnTo>
                      <a:pt x="1145" y="439"/>
                    </a:lnTo>
                    <a:lnTo>
                      <a:pt x="1153" y="378"/>
                    </a:lnTo>
                    <a:lnTo>
                      <a:pt x="1160" y="320"/>
                    </a:lnTo>
                    <a:lnTo>
                      <a:pt x="1164" y="263"/>
                    </a:lnTo>
                    <a:lnTo>
                      <a:pt x="1149" y="240"/>
                    </a:lnTo>
                    <a:lnTo>
                      <a:pt x="1138" y="215"/>
                    </a:lnTo>
                    <a:lnTo>
                      <a:pt x="1131" y="189"/>
                    </a:lnTo>
                    <a:lnTo>
                      <a:pt x="1128" y="161"/>
                    </a:lnTo>
                    <a:lnTo>
                      <a:pt x="1132" y="128"/>
                    </a:lnTo>
                    <a:lnTo>
                      <a:pt x="1140" y="98"/>
                    </a:lnTo>
                    <a:lnTo>
                      <a:pt x="1156" y="71"/>
                    </a:lnTo>
                    <a:lnTo>
                      <a:pt x="1175" y="47"/>
                    </a:lnTo>
                    <a:lnTo>
                      <a:pt x="1199" y="27"/>
                    </a:lnTo>
                    <a:lnTo>
                      <a:pt x="1226" y="12"/>
                    </a:lnTo>
                    <a:lnTo>
                      <a:pt x="1256" y="3"/>
                    </a:lnTo>
                    <a:lnTo>
                      <a:pt x="12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16" name="Freeform 345"/>
              <p:cNvSpPr>
                <a:spLocks/>
              </p:cNvSpPr>
              <p:nvPr/>
            </p:nvSpPr>
            <p:spPr bwMode="auto">
              <a:xfrm>
                <a:off x="2684463" y="4303713"/>
                <a:ext cx="215900" cy="190500"/>
              </a:xfrm>
              <a:custGeom>
                <a:avLst/>
                <a:gdLst>
                  <a:gd name="T0" fmla="*/ 747 w 1364"/>
                  <a:gd name="T1" fmla="*/ 2 h 1197"/>
                  <a:gd name="T2" fmla="*/ 873 w 1364"/>
                  <a:gd name="T3" fmla="*/ 27 h 1197"/>
                  <a:gd name="T4" fmla="*/ 989 w 1364"/>
                  <a:gd name="T5" fmla="*/ 73 h 1197"/>
                  <a:gd name="T6" fmla="*/ 1094 w 1364"/>
                  <a:gd name="T7" fmla="*/ 139 h 1197"/>
                  <a:gd name="T8" fmla="*/ 1185 w 1364"/>
                  <a:gd name="T9" fmla="*/ 223 h 1197"/>
                  <a:gd name="T10" fmla="*/ 1260 w 1364"/>
                  <a:gd name="T11" fmla="*/ 321 h 1197"/>
                  <a:gd name="T12" fmla="*/ 1316 w 1364"/>
                  <a:gd name="T13" fmla="*/ 432 h 1197"/>
                  <a:gd name="T14" fmla="*/ 1351 w 1364"/>
                  <a:gd name="T15" fmla="*/ 553 h 1197"/>
                  <a:gd name="T16" fmla="*/ 1364 w 1364"/>
                  <a:gd name="T17" fmla="*/ 684 h 1197"/>
                  <a:gd name="T18" fmla="*/ 1354 w 1364"/>
                  <a:gd name="T19" fmla="*/ 800 h 1197"/>
                  <a:gd name="T20" fmla="*/ 1325 w 1364"/>
                  <a:gd name="T21" fmla="*/ 912 h 1197"/>
                  <a:gd name="T22" fmla="*/ 1277 w 1364"/>
                  <a:gd name="T23" fmla="*/ 1017 h 1197"/>
                  <a:gd name="T24" fmla="*/ 1212 w 1364"/>
                  <a:gd name="T25" fmla="*/ 1113 h 1197"/>
                  <a:gd name="T26" fmla="*/ 1132 w 1364"/>
                  <a:gd name="T27" fmla="*/ 1197 h 1197"/>
                  <a:gd name="T28" fmla="*/ 1088 w 1364"/>
                  <a:gd name="T29" fmla="*/ 1046 h 1197"/>
                  <a:gd name="T30" fmla="*/ 1061 w 1364"/>
                  <a:gd name="T31" fmla="*/ 909 h 1197"/>
                  <a:gd name="T32" fmla="*/ 1100 w 1364"/>
                  <a:gd name="T33" fmla="*/ 824 h 1197"/>
                  <a:gd name="T34" fmla="*/ 1120 w 1364"/>
                  <a:gd name="T35" fmla="*/ 732 h 1197"/>
                  <a:gd name="T36" fmla="*/ 1120 w 1364"/>
                  <a:gd name="T37" fmla="*/ 628 h 1197"/>
                  <a:gd name="T38" fmla="*/ 1093 w 1364"/>
                  <a:gd name="T39" fmla="*/ 524 h 1197"/>
                  <a:gd name="T40" fmla="*/ 1044 w 1364"/>
                  <a:gd name="T41" fmla="*/ 430 h 1197"/>
                  <a:gd name="T42" fmla="*/ 975 w 1364"/>
                  <a:gd name="T43" fmla="*/ 352 h 1197"/>
                  <a:gd name="T44" fmla="*/ 889 w 1364"/>
                  <a:gd name="T45" fmla="*/ 292 h 1197"/>
                  <a:gd name="T46" fmla="*/ 790 w 1364"/>
                  <a:gd name="T47" fmla="*/ 254 h 1197"/>
                  <a:gd name="T48" fmla="*/ 682 w 1364"/>
                  <a:gd name="T49" fmla="*/ 241 h 1197"/>
                  <a:gd name="T50" fmla="*/ 574 w 1364"/>
                  <a:gd name="T51" fmla="*/ 254 h 1197"/>
                  <a:gd name="T52" fmla="*/ 474 w 1364"/>
                  <a:gd name="T53" fmla="*/ 292 h 1197"/>
                  <a:gd name="T54" fmla="*/ 388 w 1364"/>
                  <a:gd name="T55" fmla="*/ 352 h 1197"/>
                  <a:gd name="T56" fmla="*/ 320 w 1364"/>
                  <a:gd name="T57" fmla="*/ 430 h 1197"/>
                  <a:gd name="T58" fmla="*/ 270 w 1364"/>
                  <a:gd name="T59" fmla="*/ 524 h 1197"/>
                  <a:gd name="T60" fmla="*/ 244 w 1364"/>
                  <a:gd name="T61" fmla="*/ 628 h 1197"/>
                  <a:gd name="T62" fmla="*/ 243 w 1364"/>
                  <a:gd name="T63" fmla="*/ 732 h 1197"/>
                  <a:gd name="T64" fmla="*/ 263 w 1364"/>
                  <a:gd name="T65" fmla="*/ 824 h 1197"/>
                  <a:gd name="T66" fmla="*/ 303 w 1364"/>
                  <a:gd name="T67" fmla="*/ 909 h 1197"/>
                  <a:gd name="T68" fmla="*/ 274 w 1364"/>
                  <a:gd name="T69" fmla="*/ 1046 h 1197"/>
                  <a:gd name="T70" fmla="*/ 231 w 1364"/>
                  <a:gd name="T71" fmla="*/ 1197 h 1197"/>
                  <a:gd name="T72" fmla="*/ 151 w 1364"/>
                  <a:gd name="T73" fmla="*/ 1113 h 1197"/>
                  <a:gd name="T74" fmla="*/ 86 w 1364"/>
                  <a:gd name="T75" fmla="*/ 1017 h 1197"/>
                  <a:gd name="T76" fmla="*/ 39 w 1364"/>
                  <a:gd name="T77" fmla="*/ 912 h 1197"/>
                  <a:gd name="T78" fmla="*/ 10 w 1364"/>
                  <a:gd name="T79" fmla="*/ 800 h 1197"/>
                  <a:gd name="T80" fmla="*/ 0 w 1364"/>
                  <a:gd name="T81" fmla="*/ 684 h 1197"/>
                  <a:gd name="T82" fmla="*/ 12 w 1364"/>
                  <a:gd name="T83" fmla="*/ 553 h 1197"/>
                  <a:gd name="T84" fmla="*/ 48 w 1364"/>
                  <a:gd name="T85" fmla="*/ 432 h 1197"/>
                  <a:gd name="T86" fmla="*/ 103 w 1364"/>
                  <a:gd name="T87" fmla="*/ 321 h 1197"/>
                  <a:gd name="T88" fmla="*/ 178 w 1364"/>
                  <a:gd name="T89" fmla="*/ 223 h 1197"/>
                  <a:gd name="T90" fmla="*/ 269 w 1364"/>
                  <a:gd name="T91" fmla="*/ 139 h 1197"/>
                  <a:gd name="T92" fmla="*/ 374 w 1364"/>
                  <a:gd name="T93" fmla="*/ 73 h 1197"/>
                  <a:gd name="T94" fmla="*/ 490 w 1364"/>
                  <a:gd name="T95" fmla="*/ 27 h 1197"/>
                  <a:gd name="T96" fmla="*/ 616 w 1364"/>
                  <a:gd name="T97" fmla="*/ 2 h 1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64" h="1197">
                    <a:moveTo>
                      <a:pt x="682" y="0"/>
                    </a:moveTo>
                    <a:lnTo>
                      <a:pt x="747" y="2"/>
                    </a:lnTo>
                    <a:lnTo>
                      <a:pt x="811" y="12"/>
                    </a:lnTo>
                    <a:lnTo>
                      <a:pt x="873" y="27"/>
                    </a:lnTo>
                    <a:lnTo>
                      <a:pt x="932" y="48"/>
                    </a:lnTo>
                    <a:lnTo>
                      <a:pt x="989" y="73"/>
                    </a:lnTo>
                    <a:lnTo>
                      <a:pt x="1043" y="103"/>
                    </a:lnTo>
                    <a:lnTo>
                      <a:pt x="1094" y="139"/>
                    </a:lnTo>
                    <a:lnTo>
                      <a:pt x="1142" y="178"/>
                    </a:lnTo>
                    <a:lnTo>
                      <a:pt x="1185" y="223"/>
                    </a:lnTo>
                    <a:lnTo>
                      <a:pt x="1224" y="269"/>
                    </a:lnTo>
                    <a:lnTo>
                      <a:pt x="1260" y="321"/>
                    </a:lnTo>
                    <a:lnTo>
                      <a:pt x="1290" y="375"/>
                    </a:lnTo>
                    <a:lnTo>
                      <a:pt x="1316" y="432"/>
                    </a:lnTo>
                    <a:lnTo>
                      <a:pt x="1337" y="491"/>
                    </a:lnTo>
                    <a:lnTo>
                      <a:pt x="1351" y="553"/>
                    </a:lnTo>
                    <a:lnTo>
                      <a:pt x="1361" y="618"/>
                    </a:lnTo>
                    <a:lnTo>
                      <a:pt x="1364" y="684"/>
                    </a:lnTo>
                    <a:lnTo>
                      <a:pt x="1361" y="743"/>
                    </a:lnTo>
                    <a:lnTo>
                      <a:pt x="1354" y="800"/>
                    </a:lnTo>
                    <a:lnTo>
                      <a:pt x="1341" y="857"/>
                    </a:lnTo>
                    <a:lnTo>
                      <a:pt x="1325" y="912"/>
                    </a:lnTo>
                    <a:lnTo>
                      <a:pt x="1303" y="966"/>
                    </a:lnTo>
                    <a:lnTo>
                      <a:pt x="1277" y="1017"/>
                    </a:lnTo>
                    <a:lnTo>
                      <a:pt x="1247" y="1066"/>
                    </a:lnTo>
                    <a:lnTo>
                      <a:pt x="1212" y="1113"/>
                    </a:lnTo>
                    <a:lnTo>
                      <a:pt x="1174" y="1157"/>
                    </a:lnTo>
                    <a:lnTo>
                      <a:pt x="1132" y="1197"/>
                    </a:lnTo>
                    <a:lnTo>
                      <a:pt x="1108" y="1120"/>
                    </a:lnTo>
                    <a:lnTo>
                      <a:pt x="1088" y="1046"/>
                    </a:lnTo>
                    <a:lnTo>
                      <a:pt x="1073" y="977"/>
                    </a:lnTo>
                    <a:lnTo>
                      <a:pt x="1061" y="909"/>
                    </a:lnTo>
                    <a:lnTo>
                      <a:pt x="1083" y="868"/>
                    </a:lnTo>
                    <a:lnTo>
                      <a:pt x="1100" y="824"/>
                    </a:lnTo>
                    <a:lnTo>
                      <a:pt x="1112" y="779"/>
                    </a:lnTo>
                    <a:lnTo>
                      <a:pt x="1120" y="732"/>
                    </a:lnTo>
                    <a:lnTo>
                      <a:pt x="1123" y="684"/>
                    </a:lnTo>
                    <a:lnTo>
                      <a:pt x="1120" y="628"/>
                    </a:lnTo>
                    <a:lnTo>
                      <a:pt x="1109" y="575"/>
                    </a:lnTo>
                    <a:lnTo>
                      <a:pt x="1093" y="524"/>
                    </a:lnTo>
                    <a:lnTo>
                      <a:pt x="1071" y="475"/>
                    </a:lnTo>
                    <a:lnTo>
                      <a:pt x="1044" y="430"/>
                    </a:lnTo>
                    <a:lnTo>
                      <a:pt x="1011" y="389"/>
                    </a:lnTo>
                    <a:lnTo>
                      <a:pt x="975" y="352"/>
                    </a:lnTo>
                    <a:lnTo>
                      <a:pt x="933" y="321"/>
                    </a:lnTo>
                    <a:lnTo>
                      <a:pt x="889" y="292"/>
                    </a:lnTo>
                    <a:lnTo>
                      <a:pt x="841" y="271"/>
                    </a:lnTo>
                    <a:lnTo>
                      <a:pt x="790" y="254"/>
                    </a:lnTo>
                    <a:lnTo>
                      <a:pt x="737" y="244"/>
                    </a:lnTo>
                    <a:lnTo>
                      <a:pt x="682" y="241"/>
                    </a:lnTo>
                    <a:lnTo>
                      <a:pt x="627" y="244"/>
                    </a:lnTo>
                    <a:lnTo>
                      <a:pt x="574" y="254"/>
                    </a:lnTo>
                    <a:lnTo>
                      <a:pt x="523" y="271"/>
                    </a:lnTo>
                    <a:lnTo>
                      <a:pt x="474" y="292"/>
                    </a:lnTo>
                    <a:lnTo>
                      <a:pt x="429" y="321"/>
                    </a:lnTo>
                    <a:lnTo>
                      <a:pt x="388" y="352"/>
                    </a:lnTo>
                    <a:lnTo>
                      <a:pt x="351" y="389"/>
                    </a:lnTo>
                    <a:lnTo>
                      <a:pt x="320" y="430"/>
                    </a:lnTo>
                    <a:lnTo>
                      <a:pt x="292" y="475"/>
                    </a:lnTo>
                    <a:lnTo>
                      <a:pt x="270" y="524"/>
                    </a:lnTo>
                    <a:lnTo>
                      <a:pt x="254" y="575"/>
                    </a:lnTo>
                    <a:lnTo>
                      <a:pt x="244" y="628"/>
                    </a:lnTo>
                    <a:lnTo>
                      <a:pt x="241" y="684"/>
                    </a:lnTo>
                    <a:lnTo>
                      <a:pt x="243" y="732"/>
                    </a:lnTo>
                    <a:lnTo>
                      <a:pt x="250" y="779"/>
                    </a:lnTo>
                    <a:lnTo>
                      <a:pt x="263" y="824"/>
                    </a:lnTo>
                    <a:lnTo>
                      <a:pt x="280" y="868"/>
                    </a:lnTo>
                    <a:lnTo>
                      <a:pt x="303" y="909"/>
                    </a:lnTo>
                    <a:lnTo>
                      <a:pt x="289" y="977"/>
                    </a:lnTo>
                    <a:lnTo>
                      <a:pt x="274" y="1046"/>
                    </a:lnTo>
                    <a:lnTo>
                      <a:pt x="255" y="1120"/>
                    </a:lnTo>
                    <a:lnTo>
                      <a:pt x="231" y="1197"/>
                    </a:lnTo>
                    <a:lnTo>
                      <a:pt x="189" y="1157"/>
                    </a:lnTo>
                    <a:lnTo>
                      <a:pt x="151" y="1113"/>
                    </a:lnTo>
                    <a:lnTo>
                      <a:pt x="116" y="1066"/>
                    </a:lnTo>
                    <a:lnTo>
                      <a:pt x="86" y="1017"/>
                    </a:lnTo>
                    <a:lnTo>
                      <a:pt x="60" y="966"/>
                    </a:lnTo>
                    <a:lnTo>
                      <a:pt x="39" y="912"/>
                    </a:lnTo>
                    <a:lnTo>
                      <a:pt x="22" y="857"/>
                    </a:lnTo>
                    <a:lnTo>
                      <a:pt x="10" y="800"/>
                    </a:lnTo>
                    <a:lnTo>
                      <a:pt x="2" y="743"/>
                    </a:lnTo>
                    <a:lnTo>
                      <a:pt x="0" y="684"/>
                    </a:lnTo>
                    <a:lnTo>
                      <a:pt x="2" y="618"/>
                    </a:lnTo>
                    <a:lnTo>
                      <a:pt x="12" y="553"/>
                    </a:lnTo>
                    <a:lnTo>
                      <a:pt x="27" y="491"/>
                    </a:lnTo>
                    <a:lnTo>
                      <a:pt x="48" y="432"/>
                    </a:lnTo>
                    <a:lnTo>
                      <a:pt x="73" y="375"/>
                    </a:lnTo>
                    <a:lnTo>
                      <a:pt x="103" y="321"/>
                    </a:lnTo>
                    <a:lnTo>
                      <a:pt x="139" y="269"/>
                    </a:lnTo>
                    <a:lnTo>
                      <a:pt x="178" y="223"/>
                    </a:lnTo>
                    <a:lnTo>
                      <a:pt x="222" y="178"/>
                    </a:lnTo>
                    <a:lnTo>
                      <a:pt x="269" y="139"/>
                    </a:lnTo>
                    <a:lnTo>
                      <a:pt x="320" y="103"/>
                    </a:lnTo>
                    <a:lnTo>
                      <a:pt x="374" y="73"/>
                    </a:lnTo>
                    <a:lnTo>
                      <a:pt x="430" y="48"/>
                    </a:lnTo>
                    <a:lnTo>
                      <a:pt x="490" y="27"/>
                    </a:lnTo>
                    <a:lnTo>
                      <a:pt x="552" y="12"/>
                    </a:lnTo>
                    <a:lnTo>
                      <a:pt x="616" y="2"/>
                    </a:lnTo>
                    <a:lnTo>
                      <a:pt x="6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17" name="Freeform 346"/>
              <p:cNvSpPr>
                <a:spLocks/>
              </p:cNvSpPr>
              <p:nvPr/>
            </p:nvSpPr>
            <p:spPr bwMode="auto">
              <a:xfrm>
                <a:off x="2606675" y="4227513"/>
                <a:ext cx="369888" cy="338138"/>
              </a:xfrm>
              <a:custGeom>
                <a:avLst/>
                <a:gdLst>
                  <a:gd name="T0" fmla="*/ 1335 w 2327"/>
                  <a:gd name="T1" fmla="*/ 13 h 2135"/>
                  <a:gd name="T2" fmla="*/ 1578 w 2327"/>
                  <a:gd name="T3" fmla="*/ 77 h 2135"/>
                  <a:gd name="T4" fmla="*/ 1797 w 2327"/>
                  <a:gd name="T5" fmla="*/ 189 h 2135"/>
                  <a:gd name="T6" fmla="*/ 1986 w 2327"/>
                  <a:gd name="T7" fmla="*/ 342 h 2135"/>
                  <a:gd name="T8" fmla="*/ 2140 w 2327"/>
                  <a:gd name="T9" fmla="*/ 533 h 2135"/>
                  <a:gd name="T10" fmla="*/ 2251 w 2327"/>
                  <a:gd name="T11" fmla="*/ 752 h 2135"/>
                  <a:gd name="T12" fmla="*/ 2314 w 2327"/>
                  <a:gd name="T13" fmla="*/ 995 h 2135"/>
                  <a:gd name="T14" fmla="*/ 2324 w 2327"/>
                  <a:gd name="T15" fmla="*/ 1251 h 2135"/>
                  <a:gd name="T16" fmla="*/ 2282 w 2327"/>
                  <a:gd name="T17" fmla="*/ 1491 h 2135"/>
                  <a:gd name="T18" fmla="*/ 2192 w 2327"/>
                  <a:gd name="T19" fmla="*/ 1715 h 2135"/>
                  <a:gd name="T20" fmla="*/ 2057 w 2327"/>
                  <a:gd name="T21" fmla="*/ 1915 h 2135"/>
                  <a:gd name="T22" fmla="*/ 1882 w 2327"/>
                  <a:gd name="T23" fmla="*/ 2086 h 2135"/>
                  <a:gd name="T24" fmla="*/ 1738 w 2327"/>
                  <a:gd name="T25" fmla="*/ 1987 h 2135"/>
                  <a:gd name="T26" fmla="*/ 1817 w 2327"/>
                  <a:gd name="T27" fmla="*/ 1822 h 2135"/>
                  <a:gd name="T28" fmla="*/ 1951 w 2327"/>
                  <a:gd name="T29" fmla="*/ 1652 h 2135"/>
                  <a:gd name="T30" fmla="*/ 2041 w 2327"/>
                  <a:gd name="T31" fmla="*/ 1456 h 2135"/>
                  <a:gd name="T32" fmla="*/ 2083 w 2327"/>
                  <a:gd name="T33" fmla="*/ 1242 h 2135"/>
                  <a:gd name="T34" fmla="*/ 2072 w 2327"/>
                  <a:gd name="T35" fmla="*/ 1010 h 2135"/>
                  <a:gd name="T36" fmla="*/ 2006 w 2327"/>
                  <a:gd name="T37" fmla="*/ 790 h 2135"/>
                  <a:gd name="T38" fmla="*/ 1890 w 2327"/>
                  <a:gd name="T39" fmla="*/ 597 h 2135"/>
                  <a:gd name="T40" fmla="*/ 1732 w 2327"/>
                  <a:gd name="T41" fmla="*/ 439 h 2135"/>
                  <a:gd name="T42" fmla="*/ 1540 w 2327"/>
                  <a:gd name="T43" fmla="*/ 322 h 2135"/>
                  <a:gd name="T44" fmla="*/ 1321 w 2327"/>
                  <a:gd name="T45" fmla="*/ 255 h 2135"/>
                  <a:gd name="T46" fmla="*/ 1084 w 2327"/>
                  <a:gd name="T47" fmla="*/ 245 h 2135"/>
                  <a:gd name="T48" fmla="*/ 858 w 2327"/>
                  <a:gd name="T49" fmla="*/ 293 h 2135"/>
                  <a:gd name="T50" fmla="*/ 656 w 2327"/>
                  <a:gd name="T51" fmla="*/ 394 h 2135"/>
                  <a:gd name="T52" fmla="*/ 485 w 2327"/>
                  <a:gd name="T53" fmla="*/ 540 h 2135"/>
                  <a:gd name="T54" fmla="*/ 354 w 2327"/>
                  <a:gd name="T55" fmla="*/ 722 h 2135"/>
                  <a:gd name="T56" fmla="*/ 271 w 2327"/>
                  <a:gd name="T57" fmla="*/ 934 h 2135"/>
                  <a:gd name="T58" fmla="*/ 240 w 2327"/>
                  <a:gd name="T59" fmla="*/ 1168 h 2135"/>
                  <a:gd name="T60" fmla="*/ 266 w 2327"/>
                  <a:gd name="T61" fmla="*/ 1387 h 2135"/>
                  <a:gd name="T62" fmla="*/ 341 w 2327"/>
                  <a:gd name="T63" fmla="*/ 1589 h 2135"/>
                  <a:gd name="T64" fmla="*/ 461 w 2327"/>
                  <a:gd name="T65" fmla="*/ 1768 h 2135"/>
                  <a:gd name="T66" fmla="*/ 622 w 2327"/>
                  <a:gd name="T67" fmla="*/ 1916 h 2135"/>
                  <a:gd name="T68" fmla="*/ 511 w 2327"/>
                  <a:gd name="T69" fmla="*/ 2135 h 2135"/>
                  <a:gd name="T70" fmla="*/ 324 w 2327"/>
                  <a:gd name="T71" fmla="*/ 1976 h 2135"/>
                  <a:gd name="T72" fmla="*/ 175 w 2327"/>
                  <a:gd name="T73" fmla="*/ 1785 h 2135"/>
                  <a:gd name="T74" fmla="*/ 70 w 2327"/>
                  <a:gd name="T75" fmla="*/ 1568 h 2135"/>
                  <a:gd name="T76" fmla="*/ 12 w 2327"/>
                  <a:gd name="T77" fmla="*/ 1332 h 2135"/>
                  <a:gd name="T78" fmla="*/ 3 w 2327"/>
                  <a:gd name="T79" fmla="*/ 1081 h 2135"/>
                  <a:gd name="T80" fmla="*/ 50 w 2327"/>
                  <a:gd name="T81" fmla="*/ 831 h 2135"/>
                  <a:gd name="T82" fmla="*/ 146 w 2327"/>
                  <a:gd name="T83" fmla="*/ 602 h 2135"/>
                  <a:gd name="T84" fmla="*/ 286 w 2327"/>
                  <a:gd name="T85" fmla="*/ 402 h 2135"/>
                  <a:gd name="T86" fmla="*/ 464 w 2327"/>
                  <a:gd name="T87" fmla="*/ 236 h 2135"/>
                  <a:gd name="T88" fmla="*/ 674 w 2327"/>
                  <a:gd name="T89" fmla="*/ 108 h 2135"/>
                  <a:gd name="T90" fmla="*/ 909 w 2327"/>
                  <a:gd name="T91" fmla="*/ 28 h 2135"/>
                  <a:gd name="T92" fmla="*/ 1164 w 2327"/>
                  <a:gd name="T93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7" h="2135">
                    <a:moveTo>
                      <a:pt x="1164" y="0"/>
                    </a:moveTo>
                    <a:lnTo>
                      <a:pt x="1251" y="3"/>
                    </a:lnTo>
                    <a:lnTo>
                      <a:pt x="1335" y="13"/>
                    </a:lnTo>
                    <a:lnTo>
                      <a:pt x="1419" y="28"/>
                    </a:lnTo>
                    <a:lnTo>
                      <a:pt x="1499" y="50"/>
                    </a:lnTo>
                    <a:lnTo>
                      <a:pt x="1578" y="77"/>
                    </a:lnTo>
                    <a:lnTo>
                      <a:pt x="1654" y="108"/>
                    </a:lnTo>
                    <a:lnTo>
                      <a:pt x="1727" y="146"/>
                    </a:lnTo>
                    <a:lnTo>
                      <a:pt x="1797" y="189"/>
                    </a:lnTo>
                    <a:lnTo>
                      <a:pt x="1863" y="236"/>
                    </a:lnTo>
                    <a:lnTo>
                      <a:pt x="1926" y="287"/>
                    </a:lnTo>
                    <a:lnTo>
                      <a:pt x="1986" y="342"/>
                    </a:lnTo>
                    <a:lnTo>
                      <a:pt x="2041" y="402"/>
                    </a:lnTo>
                    <a:lnTo>
                      <a:pt x="2093" y="465"/>
                    </a:lnTo>
                    <a:lnTo>
                      <a:pt x="2140" y="533"/>
                    </a:lnTo>
                    <a:lnTo>
                      <a:pt x="2182" y="602"/>
                    </a:lnTo>
                    <a:lnTo>
                      <a:pt x="2219" y="676"/>
                    </a:lnTo>
                    <a:lnTo>
                      <a:pt x="2251" y="752"/>
                    </a:lnTo>
                    <a:lnTo>
                      <a:pt x="2277" y="831"/>
                    </a:lnTo>
                    <a:lnTo>
                      <a:pt x="2299" y="912"/>
                    </a:lnTo>
                    <a:lnTo>
                      <a:pt x="2314" y="995"/>
                    </a:lnTo>
                    <a:lnTo>
                      <a:pt x="2324" y="1081"/>
                    </a:lnTo>
                    <a:lnTo>
                      <a:pt x="2327" y="1168"/>
                    </a:lnTo>
                    <a:lnTo>
                      <a:pt x="2324" y="1251"/>
                    </a:lnTo>
                    <a:lnTo>
                      <a:pt x="2315" y="1332"/>
                    </a:lnTo>
                    <a:lnTo>
                      <a:pt x="2301" y="1413"/>
                    </a:lnTo>
                    <a:lnTo>
                      <a:pt x="2282" y="1491"/>
                    </a:lnTo>
                    <a:lnTo>
                      <a:pt x="2257" y="1568"/>
                    </a:lnTo>
                    <a:lnTo>
                      <a:pt x="2226" y="1643"/>
                    </a:lnTo>
                    <a:lnTo>
                      <a:pt x="2192" y="1715"/>
                    </a:lnTo>
                    <a:lnTo>
                      <a:pt x="2151" y="1785"/>
                    </a:lnTo>
                    <a:lnTo>
                      <a:pt x="2106" y="1852"/>
                    </a:lnTo>
                    <a:lnTo>
                      <a:pt x="2057" y="1915"/>
                    </a:lnTo>
                    <a:lnTo>
                      <a:pt x="2003" y="1976"/>
                    </a:lnTo>
                    <a:lnTo>
                      <a:pt x="1944" y="2033"/>
                    </a:lnTo>
                    <a:lnTo>
                      <a:pt x="1882" y="2086"/>
                    </a:lnTo>
                    <a:lnTo>
                      <a:pt x="1815" y="2135"/>
                    </a:lnTo>
                    <a:lnTo>
                      <a:pt x="1775" y="2060"/>
                    </a:lnTo>
                    <a:lnTo>
                      <a:pt x="1738" y="1987"/>
                    </a:lnTo>
                    <a:lnTo>
                      <a:pt x="1706" y="1916"/>
                    </a:lnTo>
                    <a:lnTo>
                      <a:pt x="1763" y="1871"/>
                    </a:lnTo>
                    <a:lnTo>
                      <a:pt x="1817" y="1822"/>
                    </a:lnTo>
                    <a:lnTo>
                      <a:pt x="1866" y="1768"/>
                    </a:lnTo>
                    <a:lnTo>
                      <a:pt x="1911" y="1712"/>
                    </a:lnTo>
                    <a:lnTo>
                      <a:pt x="1951" y="1652"/>
                    </a:lnTo>
                    <a:lnTo>
                      <a:pt x="1986" y="1589"/>
                    </a:lnTo>
                    <a:lnTo>
                      <a:pt x="2016" y="1524"/>
                    </a:lnTo>
                    <a:lnTo>
                      <a:pt x="2041" y="1456"/>
                    </a:lnTo>
                    <a:lnTo>
                      <a:pt x="2060" y="1387"/>
                    </a:lnTo>
                    <a:lnTo>
                      <a:pt x="2075" y="1315"/>
                    </a:lnTo>
                    <a:lnTo>
                      <a:pt x="2083" y="1242"/>
                    </a:lnTo>
                    <a:lnTo>
                      <a:pt x="2086" y="1168"/>
                    </a:lnTo>
                    <a:lnTo>
                      <a:pt x="2083" y="1087"/>
                    </a:lnTo>
                    <a:lnTo>
                      <a:pt x="2072" y="1010"/>
                    </a:lnTo>
                    <a:lnTo>
                      <a:pt x="2056" y="934"/>
                    </a:lnTo>
                    <a:lnTo>
                      <a:pt x="2034" y="861"/>
                    </a:lnTo>
                    <a:lnTo>
                      <a:pt x="2006" y="790"/>
                    </a:lnTo>
                    <a:lnTo>
                      <a:pt x="1973" y="722"/>
                    </a:lnTo>
                    <a:lnTo>
                      <a:pt x="1934" y="658"/>
                    </a:lnTo>
                    <a:lnTo>
                      <a:pt x="1890" y="597"/>
                    </a:lnTo>
                    <a:lnTo>
                      <a:pt x="1841" y="540"/>
                    </a:lnTo>
                    <a:lnTo>
                      <a:pt x="1788" y="487"/>
                    </a:lnTo>
                    <a:lnTo>
                      <a:pt x="1732" y="439"/>
                    </a:lnTo>
                    <a:lnTo>
                      <a:pt x="1671" y="394"/>
                    </a:lnTo>
                    <a:lnTo>
                      <a:pt x="1607" y="355"/>
                    </a:lnTo>
                    <a:lnTo>
                      <a:pt x="1540" y="322"/>
                    </a:lnTo>
                    <a:lnTo>
                      <a:pt x="1470" y="293"/>
                    </a:lnTo>
                    <a:lnTo>
                      <a:pt x="1396" y="271"/>
                    </a:lnTo>
                    <a:lnTo>
                      <a:pt x="1321" y="255"/>
                    </a:lnTo>
                    <a:lnTo>
                      <a:pt x="1243" y="245"/>
                    </a:lnTo>
                    <a:lnTo>
                      <a:pt x="1164" y="241"/>
                    </a:lnTo>
                    <a:lnTo>
                      <a:pt x="1084" y="245"/>
                    </a:lnTo>
                    <a:lnTo>
                      <a:pt x="1007" y="255"/>
                    </a:lnTo>
                    <a:lnTo>
                      <a:pt x="931" y="271"/>
                    </a:lnTo>
                    <a:lnTo>
                      <a:pt x="858" y="293"/>
                    </a:lnTo>
                    <a:lnTo>
                      <a:pt x="788" y="322"/>
                    </a:lnTo>
                    <a:lnTo>
                      <a:pt x="719" y="355"/>
                    </a:lnTo>
                    <a:lnTo>
                      <a:pt x="656" y="394"/>
                    </a:lnTo>
                    <a:lnTo>
                      <a:pt x="595" y="439"/>
                    </a:lnTo>
                    <a:lnTo>
                      <a:pt x="538" y="487"/>
                    </a:lnTo>
                    <a:lnTo>
                      <a:pt x="485" y="540"/>
                    </a:lnTo>
                    <a:lnTo>
                      <a:pt x="438" y="597"/>
                    </a:lnTo>
                    <a:lnTo>
                      <a:pt x="393" y="658"/>
                    </a:lnTo>
                    <a:lnTo>
                      <a:pt x="354" y="722"/>
                    </a:lnTo>
                    <a:lnTo>
                      <a:pt x="321" y="790"/>
                    </a:lnTo>
                    <a:lnTo>
                      <a:pt x="292" y="861"/>
                    </a:lnTo>
                    <a:lnTo>
                      <a:pt x="271" y="934"/>
                    </a:lnTo>
                    <a:lnTo>
                      <a:pt x="254" y="1010"/>
                    </a:lnTo>
                    <a:lnTo>
                      <a:pt x="245" y="1087"/>
                    </a:lnTo>
                    <a:lnTo>
                      <a:pt x="240" y="1168"/>
                    </a:lnTo>
                    <a:lnTo>
                      <a:pt x="244" y="1242"/>
                    </a:lnTo>
                    <a:lnTo>
                      <a:pt x="252" y="1315"/>
                    </a:lnTo>
                    <a:lnTo>
                      <a:pt x="266" y="1387"/>
                    </a:lnTo>
                    <a:lnTo>
                      <a:pt x="286" y="1456"/>
                    </a:lnTo>
                    <a:lnTo>
                      <a:pt x="312" y="1524"/>
                    </a:lnTo>
                    <a:lnTo>
                      <a:pt x="341" y="1589"/>
                    </a:lnTo>
                    <a:lnTo>
                      <a:pt x="377" y="1652"/>
                    </a:lnTo>
                    <a:lnTo>
                      <a:pt x="417" y="1712"/>
                    </a:lnTo>
                    <a:lnTo>
                      <a:pt x="461" y="1768"/>
                    </a:lnTo>
                    <a:lnTo>
                      <a:pt x="510" y="1822"/>
                    </a:lnTo>
                    <a:lnTo>
                      <a:pt x="563" y="1871"/>
                    </a:lnTo>
                    <a:lnTo>
                      <a:pt x="622" y="1916"/>
                    </a:lnTo>
                    <a:lnTo>
                      <a:pt x="588" y="1987"/>
                    </a:lnTo>
                    <a:lnTo>
                      <a:pt x="551" y="2060"/>
                    </a:lnTo>
                    <a:lnTo>
                      <a:pt x="511" y="2135"/>
                    </a:lnTo>
                    <a:lnTo>
                      <a:pt x="445" y="2086"/>
                    </a:lnTo>
                    <a:lnTo>
                      <a:pt x="382" y="2033"/>
                    </a:lnTo>
                    <a:lnTo>
                      <a:pt x="324" y="1976"/>
                    </a:lnTo>
                    <a:lnTo>
                      <a:pt x="270" y="1915"/>
                    </a:lnTo>
                    <a:lnTo>
                      <a:pt x="221" y="1852"/>
                    </a:lnTo>
                    <a:lnTo>
                      <a:pt x="175" y="1785"/>
                    </a:lnTo>
                    <a:lnTo>
                      <a:pt x="135" y="1715"/>
                    </a:lnTo>
                    <a:lnTo>
                      <a:pt x="100" y="1643"/>
                    </a:lnTo>
                    <a:lnTo>
                      <a:pt x="70" y="1568"/>
                    </a:lnTo>
                    <a:lnTo>
                      <a:pt x="45" y="1491"/>
                    </a:lnTo>
                    <a:lnTo>
                      <a:pt x="26" y="1413"/>
                    </a:lnTo>
                    <a:lnTo>
                      <a:pt x="12" y="1332"/>
                    </a:lnTo>
                    <a:lnTo>
                      <a:pt x="3" y="1251"/>
                    </a:lnTo>
                    <a:lnTo>
                      <a:pt x="0" y="1168"/>
                    </a:lnTo>
                    <a:lnTo>
                      <a:pt x="3" y="1081"/>
                    </a:lnTo>
                    <a:lnTo>
                      <a:pt x="13" y="995"/>
                    </a:lnTo>
                    <a:lnTo>
                      <a:pt x="28" y="912"/>
                    </a:lnTo>
                    <a:lnTo>
                      <a:pt x="50" y="831"/>
                    </a:lnTo>
                    <a:lnTo>
                      <a:pt x="77" y="752"/>
                    </a:lnTo>
                    <a:lnTo>
                      <a:pt x="108" y="676"/>
                    </a:lnTo>
                    <a:lnTo>
                      <a:pt x="146" y="602"/>
                    </a:lnTo>
                    <a:lnTo>
                      <a:pt x="188" y="533"/>
                    </a:lnTo>
                    <a:lnTo>
                      <a:pt x="235" y="465"/>
                    </a:lnTo>
                    <a:lnTo>
                      <a:pt x="286" y="402"/>
                    </a:lnTo>
                    <a:lnTo>
                      <a:pt x="341" y="342"/>
                    </a:lnTo>
                    <a:lnTo>
                      <a:pt x="401" y="287"/>
                    </a:lnTo>
                    <a:lnTo>
                      <a:pt x="464" y="236"/>
                    </a:lnTo>
                    <a:lnTo>
                      <a:pt x="531" y="189"/>
                    </a:lnTo>
                    <a:lnTo>
                      <a:pt x="600" y="146"/>
                    </a:lnTo>
                    <a:lnTo>
                      <a:pt x="674" y="108"/>
                    </a:lnTo>
                    <a:lnTo>
                      <a:pt x="750" y="77"/>
                    </a:lnTo>
                    <a:lnTo>
                      <a:pt x="828" y="50"/>
                    </a:lnTo>
                    <a:lnTo>
                      <a:pt x="909" y="28"/>
                    </a:lnTo>
                    <a:lnTo>
                      <a:pt x="992" y="13"/>
                    </a:lnTo>
                    <a:lnTo>
                      <a:pt x="1077" y="3"/>
                    </a:lnTo>
                    <a:lnTo>
                      <a:pt x="11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</p:grpSp>
        <p:grpSp>
          <p:nvGrpSpPr>
            <p:cNvPr id="324" name="Group 881"/>
            <p:cNvGrpSpPr/>
            <p:nvPr/>
          </p:nvGrpSpPr>
          <p:grpSpPr>
            <a:xfrm>
              <a:off x="9627469" y="4888881"/>
              <a:ext cx="420688" cy="441326"/>
              <a:chOff x="1657350" y="4289425"/>
              <a:chExt cx="420688" cy="441326"/>
            </a:xfrm>
            <a:solidFill>
              <a:srgbClr val="000000"/>
            </a:solidFill>
          </p:grpSpPr>
          <p:sp>
            <p:nvSpPr>
              <p:cNvPr id="325" name="Freeform 284"/>
              <p:cNvSpPr>
                <a:spLocks noEditPoints="1"/>
              </p:cNvSpPr>
              <p:nvPr/>
            </p:nvSpPr>
            <p:spPr bwMode="auto">
              <a:xfrm>
                <a:off x="1681163" y="4289425"/>
                <a:ext cx="155575" cy="222250"/>
              </a:xfrm>
              <a:custGeom>
                <a:avLst/>
                <a:gdLst>
                  <a:gd name="T0" fmla="*/ 500 w 1175"/>
                  <a:gd name="T1" fmla="*/ 299 h 1683"/>
                  <a:gd name="T2" fmla="*/ 387 w 1175"/>
                  <a:gd name="T3" fmla="*/ 362 h 1683"/>
                  <a:gd name="T4" fmla="*/ 310 w 1175"/>
                  <a:gd name="T5" fmla="*/ 466 h 1683"/>
                  <a:gd name="T6" fmla="*/ 281 w 1175"/>
                  <a:gd name="T7" fmla="*/ 596 h 1683"/>
                  <a:gd name="T8" fmla="*/ 310 w 1175"/>
                  <a:gd name="T9" fmla="*/ 727 h 1683"/>
                  <a:gd name="T10" fmla="*/ 387 w 1175"/>
                  <a:gd name="T11" fmla="*/ 831 h 1683"/>
                  <a:gd name="T12" fmla="*/ 500 w 1175"/>
                  <a:gd name="T13" fmla="*/ 894 h 1683"/>
                  <a:gd name="T14" fmla="*/ 633 w 1175"/>
                  <a:gd name="T15" fmla="*/ 904 h 1683"/>
                  <a:gd name="T16" fmla="*/ 754 w 1175"/>
                  <a:gd name="T17" fmla="*/ 857 h 1683"/>
                  <a:gd name="T18" fmla="*/ 844 w 1175"/>
                  <a:gd name="T19" fmla="*/ 766 h 1683"/>
                  <a:gd name="T20" fmla="*/ 890 w 1175"/>
                  <a:gd name="T21" fmla="*/ 642 h 1683"/>
                  <a:gd name="T22" fmla="*/ 880 w 1175"/>
                  <a:gd name="T23" fmla="*/ 507 h 1683"/>
                  <a:gd name="T24" fmla="*/ 818 w 1175"/>
                  <a:gd name="T25" fmla="*/ 393 h 1683"/>
                  <a:gd name="T26" fmla="*/ 716 w 1175"/>
                  <a:gd name="T27" fmla="*/ 314 h 1683"/>
                  <a:gd name="T28" fmla="*/ 588 w 1175"/>
                  <a:gd name="T29" fmla="*/ 286 h 1683"/>
                  <a:gd name="T30" fmla="*/ 706 w 1175"/>
                  <a:gd name="T31" fmla="*/ 13 h 1683"/>
                  <a:gd name="T32" fmla="*/ 867 w 1175"/>
                  <a:gd name="T33" fmla="*/ 73 h 1683"/>
                  <a:gd name="T34" fmla="*/ 1003 w 1175"/>
                  <a:gd name="T35" fmla="*/ 175 h 1683"/>
                  <a:gd name="T36" fmla="*/ 1103 w 1175"/>
                  <a:gd name="T37" fmla="*/ 312 h 1683"/>
                  <a:gd name="T38" fmla="*/ 1162 w 1175"/>
                  <a:gd name="T39" fmla="*/ 476 h 1683"/>
                  <a:gd name="T40" fmla="*/ 1173 w 1175"/>
                  <a:gd name="T41" fmla="*/ 647 h 1683"/>
                  <a:gd name="T42" fmla="*/ 1144 w 1175"/>
                  <a:gd name="T43" fmla="*/ 805 h 1683"/>
                  <a:gd name="T44" fmla="*/ 1088 w 1175"/>
                  <a:gd name="T45" fmla="*/ 961 h 1683"/>
                  <a:gd name="T46" fmla="*/ 1013 w 1175"/>
                  <a:gd name="T47" fmla="*/ 1115 h 1683"/>
                  <a:gd name="T48" fmla="*/ 926 w 1175"/>
                  <a:gd name="T49" fmla="*/ 1258 h 1683"/>
                  <a:gd name="T50" fmla="*/ 835 w 1175"/>
                  <a:gd name="T51" fmla="*/ 1389 h 1683"/>
                  <a:gd name="T52" fmla="*/ 748 w 1175"/>
                  <a:gd name="T53" fmla="*/ 1500 h 1683"/>
                  <a:gd name="T54" fmla="*/ 673 w 1175"/>
                  <a:gd name="T55" fmla="*/ 1589 h 1683"/>
                  <a:gd name="T56" fmla="*/ 618 w 1175"/>
                  <a:gd name="T57" fmla="*/ 1651 h 1683"/>
                  <a:gd name="T58" fmla="*/ 590 w 1175"/>
                  <a:gd name="T59" fmla="*/ 1681 h 1683"/>
                  <a:gd name="T60" fmla="*/ 580 w 1175"/>
                  <a:gd name="T61" fmla="*/ 1676 h 1683"/>
                  <a:gd name="T62" fmla="*/ 541 w 1175"/>
                  <a:gd name="T63" fmla="*/ 1636 h 1683"/>
                  <a:gd name="T64" fmla="*/ 478 w 1175"/>
                  <a:gd name="T65" fmla="*/ 1567 h 1683"/>
                  <a:gd name="T66" fmla="*/ 398 w 1175"/>
                  <a:gd name="T67" fmla="*/ 1472 h 1683"/>
                  <a:gd name="T68" fmla="*/ 309 w 1175"/>
                  <a:gd name="T69" fmla="*/ 1357 h 1683"/>
                  <a:gd name="T70" fmla="*/ 219 w 1175"/>
                  <a:gd name="T71" fmla="*/ 1223 h 1683"/>
                  <a:gd name="T72" fmla="*/ 135 w 1175"/>
                  <a:gd name="T73" fmla="*/ 1077 h 1683"/>
                  <a:gd name="T74" fmla="*/ 65 w 1175"/>
                  <a:gd name="T75" fmla="*/ 920 h 1683"/>
                  <a:gd name="T76" fmla="*/ 18 w 1175"/>
                  <a:gd name="T77" fmla="*/ 759 h 1683"/>
                  <a:gd name="T78" fmla="*/ 0 w 1175"/>
                  <a:gd name="T79" fmla="*/ 596 h 1683"/>
                  <a:gd name="T80" fmla="*/ 27 w 1175"/>
                  <a:gd name="T81" fmla="*/ 419 h 1683"/>
                  <a:gd name="T82" fmla="*/ 101 w 1175"/>
                  <a:gd name="T83" fmla="*/ 263 h 1683"/>
                  <a:gd name="T84" fmla="*/ 214 w 1175"/>
                  <a:gd name="T85" fmla="*/ 136 h 1683"/>
                  <a:gd name="T86" fmla="*/ 359 w 1175"/>
                  <a:gd name="T87" fmla="*/ 47 h 1683"/>
                  <a:gd name="T88" fmla="*/ 528 w 1175"/>
                  <a:gd name="T89" fmla="*/ 4 h 1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75" h="1683">
                    <a:moveTo>
                      <a:pt x="588" y="286"/>
                    </a:moveTo>
                    <a:lnTo>
                      <a:pt x="543" y="289"/>
                    </a:lnTo>
                    <a:lnTo>
                      <a:pt x="500" y="299"/>
                    </a:lnTo>
                    <a:lnTo>
                      <a:pt x="459" y="314"/>
                    </a:lnTo>
                    <a:lnTo>
                      <a:pt x="421" y="336"/>
                    </a:lnTo>
                    <a:lnTo>
                      <a:pt x="387" y="362"/>
                    </a:lnTo>
                    <a:lnTo>
                      <a:pt x="357" y="393"/>
                    </a:lnTo>
                    <a:lnTo>
                      <a:pt x="331" y="428"/>
                    </a:lnTo>
                    <a:lnTo>
                      <a:pt x="310" y="466"/>
                    </a:lnTo>
                    <a:lnTo>
                      <a:pt x="295" y="507"/>
                    </a:lnTo>
                    <a:lnTo>
                      <a:pt x="285" y="550"/>
                    </a:lnTo>
                    <a:lnTo>
                      <a:pt x="281" y="596"/>
                    </a:lnTo>
                    <a:lnTo>
                      <a:pt x="285" y="642"/>
                    </a:lnTo>
                    <a:lnTo>
                      <a:pt x="295" y="686"/>
                    </a:lnTo>
                    <a:lnTo>
                      <a:pt x="310" y="727"/>
                    </a:lnTo>
                    <a:lnTo>
                      <a:pt x="331" y="766"/>
                    </a:lnTo>
                    <a:lnTo>
                      <a:pt x="357" y="799"/>
                    </a:lnTo>
                    <a:lnTo>
                      <a:pt x="387" y="831"/>
                    </a:lnTo>
                    <a:lnTo>
                      <a:pt x="421" y="857"/>
                    </a:lnTo>
                    <a:lnTo>
                      <a:pt x="459" y="878"/>
                    </a:lnTo>
                    <a:lnTo>
                      <a:pt x="500" y="894"/>
                    </a:lnTo>
                    <a:lnTo>
                      <a:pt x="543" y="904"/>
                    </a:lnTo>
                    <a:lnTo>
                      <a:pt x="588" y="907"/>
                    </a:lnTo>
                    <a:lnTo>
                      <a:pt x="633" y="904"/>
                    </a:lnTo>
                    <a:lnTo>
                      <a:pt x="676" y="894"/>
                    </a:lnTo>
                    <a:lnTo>
                      <a:pt x="716" y="878"/>
                    </a:lnTo>
                    <a:lnTo>
                      <a:pt x="754" y="857"/>
                    </a:lnTo>
                    <a:lnTo>
                      <a:pt x="788" y="831"/>
                    </a:lnTo>
                    <a:lnTo>
                      <a:pt x="818" y="799"/>
                    </a:lnTo>
                    <a:lnTo>
                      <a:pt x="844" y="766"/>
                    </a:lnTo>
                    <a:lnTo>
                      <a:pt x="865" y="727"/>
                    </a:lnTo>
                    <a:lnTo>
                      <a:pt x="880" y="686"/>
                    </a:lnTo>
                    <a:lnTo>
                      <a:pt x="890" y="642"/>
                    </a:lnTo>
                    <a:lnTo>
                      <a:pt x="893" y="596"/>
                    </a:lnTo>
                    <a:lnTo>
                      <a:pt x="890" y="550"/>
                    </a:lnTo>
                    <a:lnTo>
                      <a:pt x="880" y="507"/>
                    </a:lnTo>
                    <a:lnTo>
                      <a:pt x="865" y="466"/>
                    </a:lnTo>
                    <a:lnTo>
                      <a:pt x="844" y="428"/>
                    </a:lnTo>
                    <a:lnTo>
                      <a:pt x="818" y="393"/>
                    </a:lnTo>
                    <a:lnTo>
                      <a:pt x="788" y="362"/>
                    </a:lnTo>
                    <a:lnTo>
                      <a:pt x="754" y="336"/>
                    </a:lnTo>
                    <a:lnTo>
                      <a:pt x="716" y="314"/>
                    </a:lnTo>
                    <a:lnTo>
                      <a:pt x="676" y="299"/>
                    </a:lnTo>
                    <a:lnTo>
                      <a:pt x="633" y="289"/>
                    </a:lnTo>
                    <a:lnTo>
                      <a:pt x="588" y="286"/>
                    </a:lnTo>
                    <a:close/>
                    <a:moveTo>
                      <a:pt x="588" y="0"/>
                    </a:moveTo>
                    <a:lnTo>
                      <a:pt x="648" y="4"/>
                    </a:lnTo>
                    <a:lnTo>
                      <a:pt x="706" y="13"/>
                    </a:lnTo>
                    <a:lnTo>
                      <a:pt x="762" y="27"/>
                    </a:lnTo>
                    <a:lnTo>
                      <a:pt x="816" y="47"/>
                    </a:lnTo>
                    <a:lnTo>
                      <a:pt x="867" y="73"/>
                    </a:lnTo>
                    <a:lnTo>
                      <a:pt x="916" y="102"/>
                    </a:lnTo>
                    <a:lnTo>
                      <a:pt x="961" y="136"/>
                    </a:lnTo>
                    <a:lnTo>
                      <a:pt x="1003" y="175"/>
                    </a:lnTo>
                    <a:lnTo>
                      <a:pt x="1040" y="218"/>
                    </a:lnTo>
                    <a:lnTo>
                      <a:pt x="1074" y="263"/>
                    </a:lnTo>
                    <a:lnTo>
                      <a:pt x="1103" y="312"/>
                    </a:lnTo>
                    <a:lnTo>
                      <a:pt x="1128" y="364"/>
                    </a:lnTo>
                    <a:lnTo>
                      <a:pt x="1148" y="419"/>
                    </a:lnTo>
                    <a:lnTo>
                      <a:pt x="1162" y="476"/>
                    </a:lnTo>
                    <a:lnTo>
                      <a:pt x="1172" y="535"/>
                    </a:lnTo>
                    <a:lnTo>
                      <a:pt x="1175" y="596"/>
                    </a:lnTo>
                    <a:lnTo>
                      <a:pt x="1173" y="647"/>
                    </a:lnTo>
                    <a:lnTo>
                      <a:pt x="1167" y="699"/>
                    </a:lnTo>
                    <a:lnTo>
                      <a:pt x="1157" y="752"/>
                    </a:lnTo>
                    <a:lnTo>
                      <a:pt x="1144" y="805"/>
                    </a:lnTo>
                    <a:lnTo>
                      <a:pt x="1128" y="857"/>
                    </a:lnTo>
                    <a:lnTo>
                      <a:pt x="1110" y="909"/>
                    </a:lnTo>
                    <a:lnTo>
                      <a:pt x="1088" y="961"/>
                    </a:lnTo>
                    <a:lnTo>
                      <a:pt x="1066" y="1014"/>
                    </a:lnTo>
                    <a:lnTo>
                      <a:pt x="1040" y="1065"/>
                    </a:lnTo>
                    <a:lnTo>
                      <a:pt x="1013" y="1115"/>
                    </a:lnTo>
                    <a:lnTo>
                      <a:pt x="985" y="1164"/>
                    </a:lnTo>
                    <a:lnTo>
                      <a:pt x="956" y="1211"/>
                    </a:lnTo>
                    <a:lnTo>
                      <a:pt x="926" y="1258"/>
                    </a:lnTo>
                    <a:lnTo>
                      <a:pt x="896" y="1303"/>
                    </a:lnTo>
                    <a:lnTo>
                      <a:pt x="866" y="1346"/>
                    </a:lnTo>
                    <a:lnTo>
                      <a:pt x="835" y="1389"/>
                    </a:lnTo>
                    <a:lnTo>
                      <a:pt x="806" y="1428"/>
                    </a:lnTo>
                    <a:lnTo>
                      <a:pt x="777" y="1465"/>
                    </a:lnTo>
                    <a:lnTo>
                      <a:pt x="748" y="1500"/>
                    </a:lnTo>
                    <a:lnTo>
                      <a:pt x="722" y="1532"/>
                    </a:lnTo>
                    <a:lnTo>
                      <a:pt x="697" y="1563"/>
                    </a:lnTo>
                    <a:lnTo>
                      <a:pt x="673" y="1589"/>
                    </a:lnTo>
                    <a:lnTo>
                      <a:pt x="653" y="1613"/>
                    </a:lnTo>
                    <a:lnTo>
                      <a:pt x="634" y="1633"/>
                    </a:lnTo>
                    <a:lnTo>
                      <a:pt x="618" y="1651"/>
                    </a:lnTo>
                    <a:lnTo>
                      <a:pt x="605" y="1665"/>
                    </a:lnTo>
                    <a:lnTo>
                      <a:pt x="595" y="1675"/>
                    </a:lnTo>
                    <a:lnTo>
                      <a:pt x="590" y="1681"/>
                    </a:lnTo>
                    <a:lnTo>
                      <a:pt x="588" y="1683"/>
                    </a:lnTo>
                    <a:lnTo>
                      <a:pt x="585" y="1681"/>
                    </a:lnTo>
                    <a:lnTo>
                      <a:pt x="580" y="1676"/>
                    </a:lnTo>
                    <a:lnTo>
                      <a:pt x="570" y="1666"/>
                    </a:lnTo>
                    <a:lnTo>
                      <a:pt x="558" y="1653"/>
                    </a:lnTo>
                    <a:lnTo>
                      <a:pt x="541" y="1636"/>
                    </a:lnTo>
                    <a:lnTo>
                      <a:pt x="522" y="1616"/>
                    </a:lnTo>
                    <a:lnTo>
                      <a:pt x="502" y="1593"/>
                    </a:lnTo>
                    <a:lnTo>
                      <a:pt x="478" y="1567"/>
                    </a:lnTo>
                    <a:lnTo>
                      <a:pt x="452" y="1538"/>
                    </a:lnTo>
                    <a:lnTo>
                      <a:pt x="427" y="1507"/>
                    </a:lnTo>
                    <a:lnTo>
                      <a:pt x="398" y="1472"/>
                    </a:lnTo>
                    <a:lnTo>
                      <a:pt x="369" y="1437"/>
                    </a:lnTo>
                    <a:lnTo>
                      <a:pt x="340" y="1397"/>
                    </a:lnTo>
                    <a:lnTo>
                      <a:pt x="309" y="1357"/>
                    </a:lnTo>
                    <a:lnTo>
                      <a:pt x="279" y="1314"/>
                    </a:lnTo>
                    <a:lnTo>
                      <a:pt x="249" y="1269"/>
                    </a:lnTo>
                    <a:lnTo>
                      <a:pt x="219" y="1223"/>
                    </a:lnTo>
                    <a:lnTo>
                      <a:pt x="190" y="1176"/>
                    </a:lnTo>
                    <a:lnTo>
                      <a:pt x="162" y="1127"/>
                    </a:lnTo>
                    <a:lnTo>
                      <a:pt x="135" y="1077"/>
                    </a:lnTo>
                    <a:lnTo>
                      <a:pt x="109" y="1026"/>
                    </a:lnTo>
                    <a:lnTo>
                      <a:pt x="87" y="973"/>
                    </a:lnTo>
                    <a:lnTo>
                      <a:pt x="65" y="920"/>
                    </a:lnTo>
                    <a:lnTo>
                      <a:pt x="47" y="867"/>
                    </a:lnTo>
                    <a:lnTo>
                      <a:pt x="31" y="814"/>
                    </a:lnTo>
                    <a:lnTo>
                      <a:pt x="18" y="759"/>
                    </a:lnTo>
                    <a:lnTo>
                      <a:pt x="9" y="705"/>
                    </a:lnTo>
                    <a:lnTo>
                      <a:pt x="2" y="650"/>
                    </a:lnTo>
                    <a:lnTo>
                      <a:pt x="0" y="596"/>
                    </a:lnTo>
                    <a:lnTo>
                      <a:pt x="3" y="535"/>
                    </a:lnTo>
                    <a:lnTo>
                      <a:pt x="12" y="476"/>
                    </a:lnTo>
                    <a:lnTo>
                      <a:pt x="27" y="419"/>
                    </a:lnTo>
                    <a:lnTo>
                      <a:pt x="46" y="364"/>
                    </a:lnTo>
                    <a:lnTo>
                      <a:pt x="71" y="312"/>
                    </a:lnTo>
                    <a:lnTo>
                      <a:pt x="101" y="263"/>
                    </a:lnTo>
                    <a:lnTo>
                      <a:pt x="134" y="218"/>
                    </a:lnTo>
                    <a:lnTo>
                      <a:pt x="173" y="175"/>
                    </a:lnTo>
                    <a:lnTo>
                      <a:pt x="214" y="136"/>
                    </a:lnTo>
                    <a:lnTo>
                      <a:pt x="259" y="102"/>
                    </a:lnTo>
                    <a:lnTo>
                      <a:pt x="308" y="73"/>
                    </a:lnTo>
                    <a:lnTo>
                      <a:pt x="359" y="47"/>
                    </a:lnTo>
                    <a:lnTo>
                      <a:pt x="413" y="27"/>
                    </a:lnTo>
                    <a:lnTo>
                      <a:pt x="470" y="13"/>
                    </a:lnTo>
                    <a:lnTo>
                      <a:pt x="528" y="4"/>
                    </a:lnTo>
                    <a:lnTo>
                      <a:pt x="588" y="0"/>
                    </a:lnTo>
                    <a:lnTo>
                      <a:pt x="5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26" name="Freeform 285"/>
              <p:cNvSpPr>
                <a:spLocks noEditPoints="1"/>
              </p:cNvSpPr>
              <p:nvPr/>
            </p:nvSpPr>
            <p:spPr bwMode="auto">
              <a:xfrm>
                <a:off x="1657350" y="4303713"/>
                <a:ext cx="420688" cy="427038"/>
              </a:xfrm>
              <a:custGeom>
                <a:avLst/>
                <a:gdLst>
                  <a:gd name="T0" fmla="*/ 2371 w 3185"/>
                  <a:gd name="T1" fmla="*/ 2662 h 3229"/>
                  <a:gd name="T2" fmla="*/ 814 w 3185"/>
                  <a:gd name="T3" fmla="*/ 2662 h 3229"/>
                  <a:gd name="T4" fmla="*/ 1733 w 3185"/>
                  <a:gd name="T5" fmla="*/ 2452 h 3229"/>
                  <a:gd name="T6" fmla="*/ 1900 w 3185"/>
                  <a:gd name="T7" fmla="*/ 2743 h 3229"/>
                  <a:gd name="T8" fmla="*/ 1970 w 3185"/>
                  <a:gd name="T9" fmla="*/ 2490 h 3229"/>
                  <a:gd name="T10" fmla="*/ 1373 w 3185"/>
                  <a:gd name="T11" fmla="*/ 2460 h 3229"/>
                  <a:gd name="T12" fmla="*/ 1210 w 3185"/>
                  <a:gd name="T13" fmla="*/ 2638 h 3229"/>
                  <a:gd name="T14" fmla="*/ 1409 w 3185"/>
                  <a:gd name="T15" fmla="*/ 2855 h 3229"/>
                  <a:gd name="T16" fmla="*/ 2480 w 3185"/>
                  <a:gd name="T17" fmla="*/ 2003 h 3229"/>
                  <a:gd name="T18" fmla="*/ 2540 w 3185"/>
                  <a:gd name="T19" fmla="*/ 2405 h 3229"/>
                  <a:gd name="T20" fmla="*/ 2779 w 3185"/>
                  <a:gd name="T21" fmla="*/ 2167 h 3229"/>
                  <a:gd name="T22" fmla="*/ 2894 w 3185"/>
                  <a:gd name="T23" fmla="*/ 1771 h 3229"/>
                  <a:gd name="T24" fmla="*/ 1904 w 3185"/>
                  <a:gd name="T25" fmla="*/ 2159 h 3229"/>
                  <a:gd name="T26" fmla="*/ 2189 w 3185"/>
                  <a:gd name="T27" fmla="*/ 2045 h 3229"/>
                  <a:gd name="T28" fmla="*/ 291 w 3185"/>
                  <a:gd name="T29" fmla="*/ 1771 h 3229"/>
                  <a:gd name="T30" fmla="*/ 405 w 3185"/>
                  <a:gd name="T31" fmla="*/ 2168 h 3229"/>
                  <a:gd name="T32" fmla="*/ 645 w 3185"/>
                  <a:gd name="T33" fmla="*/ 2405 h 3229"/>
                  <a:gd name="T34" fmla="*/ 704 w 3185"/>
                  <a:gd name="T35" fmla="*/ 2003 h 3229"/>
                  <a:gd name="T36" fmla="*/ 970 w 3185"/>
                  <a:gd name="T37" fmla="*/ 1864 h 3229"/>
                  <a:gd name="T38" fmla="*/ 1136 w 3185"/>
                  <a:gd name="T39" fmla="*/ 2189 h 3229"/>
                  <a:gd name="T40" fmla="*/ 963 w 3185"/>
                  <a:gd name="T41" fmla="*/ 1770 h 3229"/>
                  <a:gd name="T42" fmla="*/ 1820 w 3185"/>
                  <a:gd name="T43" fmla="*/ 1082 h 3229"/>
                  <a:gd name="T44" fmla="*/ 2204 w 3185"/>
                  <a:gd name="T45" fmla="*/ 1274 h 3229"/>
                  <a:gd name="T46" fmla="*/ 2539 w 3185"/>
                  <a:gd name="T47" fmla="*/ 823 h 3229"/>
                  <a:gd name="T48" fmla="*/ 2480 w 3185"/>
                  <a:gd name="T49" fmla="*/ 1227 h 3229"/>
                  <a:gd name="T50" fmla="*/ 2863 w 3185"/>
                  <a:gd name="T51" fmla="*/ 1294 h 3229"/>
                  <a:gd name="T52" fmla="*/ 2698 w 3185"/>
                  <a:gd name="T53" fmla="*/ 916 h 3229"/>
                  <a:gd name="T54" fmla="*/ 2311 w 3185"/>
                  <a:gd name="T55" fmla="*/ 604 h 3229"/>
                  <a:gd name="T56" fmla="*/ 1733 w 3185"/>
                  <a:gd name="T57" fmla="*/ 778 h 3229"/>
                  <a:gd name="T58" fmla="*/ 2011 w 3185"/>
                  <a:gd name="T59" fmla="*/ 651 h 3229"/>
                  <a:gd name="T60" fmla="*/ 1819 w 3185"/>
                  <a:gd name="T61" fmla="*/ 405 h 3229"/>
                  <a:gd name="T62" fmla="*/ 1799 w 3185"/>
                  <a:gd name="T63" fmla="*/ 13 h 3229"/>
                  <a:gd name="T64" fmla="*/ 2280 w 3185"/>
                  <a:gd name="T65" fmla="*/ 158 h 3229"/>
                  <a:gd name="T66" fmla="*/ 2683 w 3185"/>
                  <a:gd name="T67" fmla="*/ 438 h 3229"/>
                  <a:gd name="T68" fmla="*/ 2983 w 3185"/>
                  <a:gd name="T69" fmla="*/ 829 h 3229"/>
                  <a:gd name="T70" fmla="*/ 3155 w 3185"/>
                  <a:gd name="T71" fmla="*/ 1302 h 3229"/>
                  <a:gd name="T72" fmla="*/ 3171 w 3185"/>
                  <a:gd name="T73" fmla="*/ 1825 h 3229"/>
                  <a:gd name="T74" fmla="*/ 3028 w 3185"/>
                  <a:gd name="T75" fmla="*/ 2311 h 3229"/>
                  <a:gd name="T76" fmla="*/ 2752 w 3185"/>
                  <a:gd name="T77" fmla="*/ 2721 h 3229"/>
                  <a:gd name="T78" fmla="*/ 2367 w 3185"/>
                  <a:gd name="T79" fmla="*/ 3025 h 3229"/>
                  <a:gd name="T80" fmla="*/ 1900 w 3185"/>
                  <a:gd name="T81" fmla="*/ 3199 h 3229"/>
                  <a:gd name="T82" fmla="*/ 1385 w 3185"/>
                  <a:gd name="T83" fmla="*/ 3215 h 3229"/>
                  <a:gd name="T84" fmla="*/ 905 w 3185"/>
                  <a:gd name="T85" fmla="*/ 3071 h 3229"/>
                  <a:gd name="T86" fmla="*/ 502 w 3185"/>
                  <a:gd name="T87" fmla="*/ 2790 h 3229"/>
                  <a:gd name="T88" fmla="*/ 202 w 3185"/>
                  <a:gd name="T89" fmla="*/ 2400 h 3229"/>
                  <a:gd name="T90" fmla="*/ 30 w 3185"/>
                  <a:gd name="T91" fmla="*/ 1927 h 3229"/>
                  <a:gd name="T92" fmla="*/ 12 w 3185"/>
                  <a:gd name="T93" fmla="*/ 1422 h 3229"/>
                  <a:gd name="T94" fmla="*/ 132 w 3185"/>
                  <a:gd name="T95" fmla="*/ 974 h 3229"/>
                  <a:gd name="T96" fmla="*/ 348 w 3185"/>
                  <a:gd name="T97" fmla="*/ 1204 h 3229"/>
                  <a:gd name="T98" fmla="*/ 766 w 3185"/>
                  <a:gd name="T99" fmla="*/ 1677 h 3229"/>
                  <a:gd name="T100" fmla="*/ 1333 w 3185"/>
                  <a:gd name="T101" fmla="*/ 1077 h 3229"/>
                  <a:gd name="T102" fmla="*/ 1406 w 3185"/>
                  <a:gd name="T103" fmla="*/ 771 h 3229"/>
                  <a:gd name="T104" fmla="*/ 1447 w 3185"/>
                  <a:gd name="T105" fmla="*/ 351 h 3229"/>
                  <a:gd name="T106" fmla="*/ 1359 w 3185"/>
                  <a:gd name="T107" fmla="*/ 127 h 3229"/>
                  <a:gd name="T108" fmla="*/ 1592 w 3185"/>
                  <a:gd name="T109" fmla="*/ 0 h 3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85" h="3229">
                    <a:moveTo>
                      <a:pt x="2311" y="2626"/>
                    </a:moveTo>
                    <a:lnTo>
                      <a:pt x="2284" y="2682"/>
                    </a:lnTo>
                    <a:lnTo>
                      <a:pt x="2256" y="2737"/>
                    </a:lnTo>
                    <a:lnTo>
                      <a:pt x="2315" y="2701"/>
                    </a:lnTo>
                    <a:lnTo>
                      <a:pt x="2371" y="2662"/>
                    </a:lnTo>
                    <a:lnTo>
                      <a:pt x="2342" y="2644"/>
                    </a:lnTo>
                    <a:lnTo>
                      <a:pt x="2311" y="2626"/>
                    </a:lnTo>
                    <a:close/>
                    <a:moveTo>
                      <a:pt x="874" y="2625"/>
                    </a:moveTo>
                    <a:lnTo>
                      <a:pt x="844" y="2642"/>
                    </a:lnTo>
                    <a:lnTo>
                      <a:pt x="814" y="2662"/>
                    </a:lnTo>
                    <a:lnTo>
                      <a:pt x="870" y="2701"/>
                    </a:lnTo>
                    <a:lnTo>
                      <a:pt x="929" y="2737"/>
                    </a:lnTo>
                    <a:lnTo>
                      <a:pt x="901" y="2682"/>
                    </a:lnTo>
                    <a:lnTo>
                      <a:pt x="874" y="2625"/>
                    </a:lnTo>
                    <a:close/>
                    <a:moveTo>
                      <a:pt x="1733" y="2452"/>
                    </a:moveTo>
                    <a:lnTo>
                      <a:pt x="1733" y="2880"/>
                    </a:lnTo>
                    <a:lnTo>
                      <a:pt x="1776" y="2855"/>
                    </a:lnTo>
                    <a:lnTo>
                      <a:pt x="1819" y="2824"/>
                    </a:lnTo>
                    <a:lnTo>
                      <a:pt x="1859" y="2787"/>
                    </a:lnTo>
                    <a:lnTo>
                      <a:pt x="1900" y="2743"/>
                    </a:lnTo>
                    <a:lnTo>
                      <a:pt x="1939" y="2693"/>
                    </a:lnTo>
                    <a:lnTo>
                      <a:pt x="1976" y="2638"/>
                    </a:lnTo>
                    <a:lnTo>
                      <a:pt x="2012" y="2577"/>
                    </a:lnTo>
                    <a:lnTo>
                      <a:pt x="2045" y="2512"/>
                    </a:lnTo>
                    <a:lnTo>
                      <a:pt x="1970" y="2490"/>
                    </a:lnTo>
                    <a:lnTo>
                      <a:pt x="1893" y="2474"/>
                    </a:lnTo>
                    <a:lnTo>
                      <a:pt x="1813" y="2461"/>
                    </a:lnTo>
                    <a:lnTo>
                      <a:pt x="1733" y="2452"/>
                    </a:lnTo>
                    <a:close/>
                    <a:moveTo>
                      <a:pt x="1452" y="2451"/>
                    </a:moveTo>
                    <a:lnTo>
                      <a:pt x="1373" y="2460"/>
                    </a:lnTo>
                    <a:lnTo>
                      <a:pt x="1293" y="2473"/>
                    </a:lnTo>
                    <a:lnTo>
                      <a:pt x="1216" y="2490"/>
                    </a:lnTo>
                    <a:lnTo>
                      <a:pt x="1140" y="2512"/>
                    </a:lnTo>
                    <a:lnTo>
                      <a:pt x="1174" y="2577"/>
                    </a:lnTo>
                    <a:lnTo>
                      <a:pt x="1210" y="2638"/>
                    </a:lnTo>
                    <a:lnTo>
                      <a:pt x="1246" y="2693"/>
                    </a:lnTo>
                    <a:lnTo>
                      <a:pt x="1285" y="2742"/>
                    </a:lnTo>
                    <a:lnTo>
                      <a:pt x="1325" y="2786"/>
                    </a:lnTo>
                    <a:lnTo>
                      <a:pt x="1366" y="2824"/>
                    </a:lnTo>
                    <a:lnTo>
                      <a:pt x="1409" y="2855"/>
                    </a:lnTo>
                    <a:lnTo>
                      <a:pt x="1452" y="2880"/>
                    </a:lnTo>
                    <a:lnTo>
                      <a:pt x="1452" y="2451"/>
                    </a:lnTo>
                    <a:close/>
                    <a:moveTo>
                      <a:pt x="2502" y="1771"/>
                    </a:moveTo>
                    <a:lnTo>
                      <a:pt x="2493" y="1889"/>
                    </a:lnTo>
                    <a:lnTo>
                      <a:pt x="2480" y="2003"/>
                    </a:lnTo>
                    <a:lnTo>
                      <a:pt x="2463" y="2115"/>
                    </a:lnTo>
                    <a:lnTo>
                      <a:pt x="2442" y="2224"/>
                    </a:lnTo>
                    <a:lnTo>
                      <a:pt x="2416" y="2329"/>
                    </a:lnTo>
                    <a:lnTo>
                      <a:pt x="2480" y="2366"/>
                    </a:lnTo>
                    <a:lnTo>
                      <a:pt x="2540" y="2405"/>
                    </a:lnTo>
                    <a:lnTo>
                      <a:pt x="2598" y="2448"/>
                    </a:lnTo>
                    <a:lnTo>
                      <a:pt x="2651" y="2381"/>
                    </a:lnTo>
                    <a:lnTo>
                      <a:pt x="2698" y="2313"/>
                    </a:lnTo>
                    <a:lnTo>
                      <a:pt x="2741" y="2241"/>
                    </a:lnTo>
                    <a:lnTo>
                      <a:pt x="2779" y="2167"/>
                    </a:lnTo>
                    <a:lnTo>
                      <a:pt x="2813" y="2092"/>
                    </a:lnTo>
                    <a:lnTo>
                      <a:pt x="2841" y="2014"/>
                    </a:lnTo>
                    <a:lnTo>
                      <a:pt x="2863" y="1934"/>
                    </a:lnTo>
                    <a:lnTo>
                      <a:pt x="2881" y="1853"/>
                    </a:lnTo>
                    <a:lnTo>
                      <a:pt x="2894" y="1771"/>
                    </a:lnTo>
                    <a:lnTo>
                      <a:pt x="2502" y="1771"/>
                    </a:lnTo>
                    <a:close/>
                    <a:moveTo>
                      <a:pt x="1733" y="1771"/>
                    </a:moveTo>
                    <a:lnTo>
                      <a:pt x="1733" y="2139"/>
                    </a:lnTo>
                    <a:lnTo>
                      <a:pt x="1820" y="2146"/>
                    </a:lnTo>
                    <a:lnTo>
                      <a:pt x="1904" y="2159"/>
                    </a:lnTo>
                    <a:lnTo>
                      <a:pt x="1988" y="2175"/>
                    </a:lnTo>
                    <a:lnTo>
                      <a:pt x="2071" y="2194"/>
                    </a:lnTo>
                    <a:lnTo>
                      <a:pt x="2150" y="2218"/>
                    </a:lnTo>
                    <a:lnTo>
                      <a:pt x="2171" y="2132"/>
                    </a:lnTo>
                    <a:lnTo>
                      <a:pt x="2189" y="2045"/>
                    </a:lnTo>
                    <a:lnTo>
                      <a:pt x="2204" y="1955"/>
                    </a:lnTo>
                    <a:lnTo>
                      <a:pt x="2214" y="1864"/>
                    </a:lnTo>
                    <a:lnTo>
                      <a:pt x="2222" y="1771"/>
                    </a:lnTo>
                    <a:lnTo>
                      <a:pt x="1733" y="1771"/>
                    </a:lnTo>
                    <a:close/>
                    <a:moveTo>
                      <a:pt x="291" y="1771"/>
                    </a:moveTo>
                    <a:lnTo>
                      <a:pt x="303" y="1854"/>
                    </a:lnTo>
                    <a:lnTo>
                      <a:pt x="322" y="1934"/>
                    </a:lnTo>
                    <a:lnTo>
                      <a:pt x="344" y="2014"/>
                    </a:lnTo>
                    <a:lnTo>
                      <a:pt x="372" y="2092"/>
                    </a:lnTo>
                    <a:lnTo>
                      <a:pt x="405" y="2168"/>
                    </a:lnTo>
                    <a:lnTo>
                      <a:pt x="444" y="2241"/>
                    </a:lnTo>
                    <a:lnTo>
                      <a:pt x="487" y="2313"/>
                    </a:lnTo>
                    <a:lnTo>
                      <a:pt x="534" y="2382"/>
                    </a:lnTo>
                    <a:lnTo>
                      <a:pt x="586" y="2449"/>
                    </a:lnTo>
                    <a:lnTo>
                      <a:pt x="645" y="2405"/>
                    </a:lnTo>
                    <a:lnTo>
                      <a:pt x="706" y="2366"/>
                    </a:lnTo>
                    <a:lnTo>
                      <a:pt x="769" y="2329"/>
                    </a:lnTo>
                    <a:lnTo>
                      <a:pt x="743" y="2224"/>
                    </a:lnTo>
                    <a:lnTo>
                      <a:pt x="722" y="2115"/>
                    </a:lnTo>
                    <a:lnTo>
                      <a:pt x="704" y="2003"/>
                    </a:lnTo>
                    <a:lnTo>
                      <a:pt x="692" y="1889"/>
                    </a:lnTo>
                    <a:lnTo>
                      <a:pt x="683" y="1771"/>
                    </a:lnTo>
                    <a:lnTo>
                      <a:pt x="291" y="1771"/>
                    </a:lnTo>
                    <a:close/>
                    <a:moveTo>
                      <a:pt x="963" y="1770"/>
                    </a:moveTo>
                    <a:lnTo>
                      <a:pt x="970" y="1864"/>
                    </a:lnTo>
                    <a:lnTo>
                      <a:pt x="982" y="1955"/>
                    </a:lnTo>
                    <a:lnTo>
                      <a:pt x="996" y="2044"/>
                    </a:lnTo>
                    <a:lnTo>
                      <a:pt x="1013" y="2132"/>
                    </a:lnTo>
                    <a:lnTo>
                      <a:pt x="1035" y="2217"/>
                    </a:lnTo>
                    <a:lnTo>
                      <a:pt x="1136" y="2189"/>
                    </a:lnTo>
                    <a:lnTo>
                      <a:pt x="1238" y="2166"/>
                    </a:lnTo>
                    <a:lnTo>
                      <a:pt x="1344" y="2150"/>
                    </a:lnTo>
                    <a:lnTo>
                      <a:pt x="1452" y="2139"/>
                    </a:lnTo>
                    <a:lnTo>
                      <a:pt x="1452" y="1770"/>
                    </a:lnTo>
                    <a:lnTo>
                      <a:pt x="963" y="1770"/>
                    </a:lnTo>
                    <a:close/>
                    <a:moveTo>
                      <a:pt x="2150" y="1011"/>
                    </a:moveTo>
                    <a:lnTo>
                      <a:pt x="2071" y="1035"/>
                    </a:lnTo>
                    <a:lnTo>
                      <a:pt x="1989" y="1055"/>
                    </a:lnTo>
                    <a:lnTo>
                      <a:pt x="1905" y="1070"/>
                    </a:lnTo>
                    <a:lnTo>
                      <a:pt x="1820" y="1082"/>
                    </a:lnTo>
                    <a:lnTo>
                      <a:pt x="1733" y="1091"/>
                    </a:lnTo>
                    <a:lnTo>
                      <a:pt x="1733" y="1458"/>
                    </a:lnTo>
                    <a:lnTo>
                      <a:pt x="2222" y="1458"/>
                    </a:lnTo>
                    <a:lnTo>
                      <a:pt x="2214" y="1366"/>
                    </a:lnTo>
                    <a:lnTo>
                      <a:pt x="2204" y="1274"/>
                    </a:lnTo>
                    <a:lnTo>
                      <a:pt x="2189" y="1184"/>
                    </a:lnTo>
                    <a:lnTo>
                      <a:pt x="2171" y="1097"/>
                    </a:lnTo>
                    <a:lnTo>
                      <a:pt x="2150" y="1011"/>
                    </a:lnTo>
                    <a:close/>
                    <a:moveTo>
                      <a:pt x="2598" y="781"/>
                    </a:moveTo>
                    <a:lnTo>
                      <a:pt x="2539" y="823"/>
                    </a:lnTo>
                    <a:lnTo>
                      <a:pt x="2479" y="862"/>
                    </a:lnTo>
                    <a:lnTo>
                      <a:pt x="2415" y="899"/>
                    </a:lnTo>
                    <a:lnTo>
                      <a:pt x="2442" y="1006"/>
                    </a:lnTo>
                    <a:lnTo>
                      <a:pt x="2463" y="1115"/>
                    </a:lnTo>
                    <a:lnTo>
                      <a:pt x="2480" y="1227"/>
                    </a:lnTo>
                    <a:lnTo>
                      <a:pt x="2493" y="1342"/>
                    </a:lnTo>
                    <a:lnTo>
                      <a:pt x="2502" y="1458"/>
                    </a:lnTo>
                    <a:lnTo>
                      <a:pt x="2894" y="1458"/>
                    </a:lnTo>
                    <a:lnTo>
                      <a:pt x="2881" y="1376"/>
                    </a:lnTo>
                    <a:lnTo>
                      <a:pt x="2863" y="1294"/>
                    </a:lnTo>
                    <a:lnTo>
                      <a:pt x="2841" y="1215"/>
                    </a:lnTo>
                    <a:lnTo>
                      <a:pt x="2813" y="1137"/>
                    </a:lnTo>
                    <a:lnTo>
                      <a:pt x="2779" y="1061"/>
                    </a:lnTo>
                    <a:lnTo>
                      <a:pt x="2741" y="987"/>
                    </a:lnTo>
                    <a:lnTo>
                      <a:pt x="2698" y="916"/>
                    </a:lnTo>
                    <a:lnTo>
                      <a:pt x="2651" y="847"/>
                    </a:lnTo>
                    <a:lnTo>
                      <a:pt x="2598" y="781"/>
                    </a:lnTo>
                    <a:close/>
                    <a:moveTo>
                      <a:pt x="2256" y="493"/>
                    </a:moveTo>
                    <a:lnTo>
                      <a:pt x="2284" y="547"/>
                    </a:lnTo>
                    <a:lnTo>
                      <a:pt x="2311" y="604"/>
                    </a:lnTo>
                    <a:lnTo>
                      <a:pt x="2371" y="568"/>
                    </a:lnTo>
                    <a:lnTo>
                      <a:pt x="2315" y="529"/>
                    </a:lnTo>
                    <a:lnTo>
                      <a:pt x="2256" y="493"/>
                    </a:lnTo>
                    <a:close/>
                    <a:moveTo>
                      <a:pt x="1733" y="348"/>
                    </a:moveTo>
                    <a:lnTo>
                      <a:pt x="1733" y="778"/>
                    </a:lnTo>
                    <a:lnTo>
                      <a:pt x="1813" y="769"/>
                    </a:lnTo>
                    <a:lnTo>
                      <a:pt x="1892" y="756"/>
                    </a:lnTo>
                    <a:lnTo>
                      <a:pt x="1969" y="738"/>
                    </a:lnTo>
                    <a:lnTo>
                      <a:pt x="2045" y="718"/>
                    </a:lnTo>
                    <a:lnTo>
                      <a:pt x="2011" y="651"/>
                    </a:lnTo>
                    <a:lnTo>
                      <a:pt x="1975" y="591"/>
                    </a:lnTo>
                    <a:lnTo>
                      <a:pt x="1939" y="536"/>
                    </a:lnTo>
                    <a:lnTo>
                      <a:pt x="1900" y="486"/>
                    </a:lnTo>
                    <a:lnTo>
                      <a:pt x="1859" y="443"/>
                    </a:lnTo>
                    <a:lnTo>
                      <a:pt x="1819" y="405"/>
                    </a:lnTo>
                    <a:lnTo>
                      <a:pt x="1776" y="374"/>
                    </a:lnTo>
                    <a:lnTo>
                      <a:pt x="1733" y="348"/>
                    </a:lnTo>
                    <a:close/>
                    <a:moveTo>
                      <a:pt x="1592" y="0"/>
                    </a:moveTo>
                    <a:lnTo>
                      <a:pt x="1696" y="3"/>
                    </a:lnTo>
                    <a:lnTo>
                      <a:pt x="1799" y="13"/>
                    </a:lnTo>
                    <a:lnTo>
                      <a:pt x="1900" y="31"/>
                    </a:lnTo>
                    <a:lnTo>
                      <a:pt x="1999" y="53"/>
                    </a:lnTo>
                    <a:lnTo>
                      <a:pt x="2095" y="83"/>
                    </a:lnTo>
                    <a:lnTo>
                      <a:pt x="2189" y="118"/>
                    </a:lnTo>
                    <a:lnTo>
                      <a:pt x="2280" y="158"/>
                    </a:lnTo>
                    <a:lnTo>
                      <a:pt x="2367" y="205"/>
                    </a:lnTo>
                    <a:lnTo>
                      <a:pt x="2451" y="256"/>
                    </a:lnTo>
                    <a:lnTo>
                      <a:pt x="2532" y="312"/>
                    </a:lnTo>
                    <a:lnTo>
                      <a:pt x="2609" y="373"/>
                    </a:lnTo>
                    <a:lnTo>
                      <a:pt x="2683" y="438"/>
                    </a:lnTo>
                    <a:lnTo>
                      <a:pt x="2752" y="509"/>
                    </a:lnTo>
                    <a:lnTo>
                      <a:pt x="2817" y="583"/>
                    </a:lnTo>
                    <a:lnTo>
                      <a:pt x="2877" y="661"/>
                    </a:lnTo>
                    <a:lnTo>
                      <a:pt x="2933" y="744"/>
                    </a:lnTo>
                    <a:lnTo>
                      <a:pt x="2983" y="829"/>
                    </a:lnTo>
                    <a:lnTo>
                      <a:pt x="3028" y="918"/>
                    </a:lnTo>
                    <a:lnTo>
                      <a:pt x="3069" y="1010"/>
                    </a:lnTo>
                    <a:lnTo>
                      <a:pt x="3103" y="1105"/>
                    </a:lnTo>
                    <a:lnTo>
                      <a:pt x="3132" y="1202"/>
                    </a:lnTo>
                    <a:lnTo>
                      <a:pt x="3155" y="1302"/>
                    </a:lnTo>
                    <a:lnTo>
                      <a:pt x="3171" y="1404"/>
                    </a:lnTo>
                    <a:lnTo>
                      <a:pt x="3182" y="1508"/>
                    </a:lnTo>
                    <a:lnTo>
                      <a:pt x="3185" y="1615"/>
                    </a:lnTo>
                    <a:lnTo>
                      <a:pt x="3182" y="1720"/>
                    </a:lnTo>
                    <a:lnTo>
                      <a:pt x="3171" y="1825"/>
                    </a:lnTo>
                    <a:lnTo>
                      <a:pt x="3155" y="1927"/>
                    </a:lnTo>
                    <a:lnTo>
                      <a:pt x="3132" y="2027"/>
                    </a:lnTo>
                    <a:lnTo>
                      <a:pt x="3103" y="2125"/>
                    </a:lnTo>
                    <a:lnTo>
                      <a:pt x="3069" y="2219"/>
                    </a:lnTo>
                    <a:lnTo>
                      <a:pt x="3028" y="2311"/>
                    </a:lnTo>
                    <a:lnTo>
                      <a:pt x="2983" y="2400"/>
                    </a:lnTo>
                    <a:lnTo>
                      <a:pt x="2933" y="2486"/>
                    </a:lnTo>
                    <a:lnTo>
                      <a:pt x="2877" y="2567"/>
                    </a:lnTo>
                    <a:lnTo>
                      <a:pt x="2817" y="2645"/>
                    </a:lnTo>
                    <a:lnTo>
                      <a:pt x="2752" y="2721"/>
                    </a:lnTo>
                    <a:lnTo>
                      <a:pt x="2683" y="2790"/>
                    </a:lnTo>
                    <a:lnTo>
                      <a:pt x="2609" y="2856"/>
                    </a:lnTo>
                    <a:lnTo>
                      <a:pt x="2532" y="2917"/>
                    </a:lnTo>
                    <a:lnTo>
                      <a:pt x="2451" y="2974"/>
                    </a:lnTo>
                    <a:lnTo>
                      <a:pt x="2367" y="3025"/>
                    </a:lnTo>
                    <a:lnTo>
                      <a:pt x="2280" y="3071"/>
                    </a:lnTo>
                    <a:lnTo>
                      <a:pt x="2189" y="3112"/>
                    </a:lnTo>
                    <a:lnTo>
                      <a:pt x="2095" y="3147"/>
                    </a:lnTo>
                    <a:lnTo>
                      <a:pt x="1999" y="3176"/>
                    </a:lnTo>
                    <a:lnTo>
                      <a:pt x="1900" y="3199"/>
                    </a:lnTo>
                    <a:lnTo>
                      <a:pt x="1799" y="3215"/>
                    </a:lnTo>
                    <a:lnTo>
                      <a:pt x="1696" y="3226"/>
                    </a:lnTo>
                    <a:lnTo>
                      <a:pt x="1592" y="3229"/>
                    </a:lnTo>
                    <a:lnTo>
                      <a:pt x="1487" y="3226"/>
                    </a:lnTo>
                    <a:lnTo>
                      <a:pt x="1385" y="3215"/>
                    </a:lnTo>
                    <a:lnTo>
                      <a:pt x="1285" y="3199"/>
                    </a:lnTo>
                    <a:lnTo>
                      <a:pt x="1186" y="3176"/>
                    </a:lnTo>
                    <a:lnTo>
                      <a:pt x="1089" y="3147"/>
                    </a:lnTo>
                    <a:lnTo>
                      <a:pt x="996" y="3112"/>
                    </a:lnTo>
                    <a:lnTo>
                      <a:pt x="905" y="3071"/>
                    </a:lnTo>
                    <a:lnTo>
                      <a:pt x="818" y="3025"/>
                    </a:lnTo>
                    <a:lnTo>
                      <a:pt x="733" y="2974"/>
                    </a:lnTo>
                    <a:lnTo>
                      <a:pt x="653" y="2917"/>
                    </a:lnTo>
                    <a:lnTo>
                      <a:pt x="576" y="2855"/>
                    </a:lnTo>
                    <a:lnTo>
                      <a:pt x="502" y="2790"/>
                    </a:lnTo>
                    <a:lnTo>
                      <a:pt x="433" y="2719"/>
                    </a:lnTo>
                    <a:lnTo>
                      <a:pt x="368" y="2645"/>
                    </a:lnTo>
                    <a:lnTo>
                      <a:pt x="308" y="2567"/>
                    </a:lnTo>
                    <a:lnTo>
                      <a:pt x="252" y="2486"/>
                    </a:lnTo>
                    <a:lnTo>
                      <a:pt x="202" y="2400"/>
                    </a:lnTo>
                    <a:lnTo>
                      <a:pt x="156" y="2311"/>
                    </a:lnTo>
                    <a:lnTo>
                      <a:pt x="116" y="2219"/>
                    </a:lnTo>
                    <a:lnTo>
                      <a:pt x="81" y="2124"/>
                    </a:lnTo>
                    <a:lnTo>
                      <a:pt x="52" y="2027"/>
                    </a:lnTo>
                    <a:lnTo>
                      <a:pt x="30" y="1927"/>
                    </a:lnTo>
                    <a:lnTo>
                      <a:pt x="14" y="1825"/>
                    </a:lnTo>
                    <a:lnTo>
                      <a:pt x="3" y="1720"/>
                    </a:lnTo>
                    <a:lnTo>
                      <a:pt x="0" y="1615"/>
                    </a:lnTo>
                    <a:lnTo>
                      <a:pt x="3" y="1518"/>
                    </a:lnTo>
                    <a:lnTo>
                      <a:pt x="12" y="1422"/>
                    </a:lnTo>
                    <a:lnTo>
                      <a:pt x="26" y="1329"/>
                    </a:lnTo>
                    <a:lnTo>
                      <a:pt x="45" y="1237"/>
                    </a:lnTo>
                    <a:lnTo>
                      <a:pt x="70" y="1147"/>
                    </a:lnTo>
                    <a:lnTo>
                      <a:pt x="99" y="1060"/>
                    </a:lnTo>
                    <a:lnTo>
                      <a:pt x="132" y="974"/>
                    </a:lnTo>
                    <a:lnTo>
                      <a:pt x="170" y="892"/>
                    </a:lnTo>
                    <a:lnTo>
                      <a:pt x="210" y="973"/>
                    </a:lnTo>
                    <a:lnTo>
                      <a:pt x="253" y="1054"/>
                    </a:lnTo>
                    <a:lnTo>
                      <a:pt x="300" y="1130"/>
                    </a:lnTo>
                    <a:lnTo>
                      <a:pt x="348" y="1204"/>
                    </a:lnTo>
                    <a:lnTo>
                      <a:pt x="324" y="1287"/>
                    </a:lnTo>
                    <a:lnTo>
                      <a:pt x="304" y="1372"/>
                    </a:lnTo>
                    <a:lnTo>
                      <a:pt x="291" y="1458"/>
                    </a:lnTo>
                    <a:lnTo>
                      <a:pt x="545" y="1458"/>
                    </a:lnTo>
                    <a:lnTo>
                      <a:pt x="766" y="1677"/>
                    </a:lnTo>
                    <a:lnTo>
                      <a:pt x="1004" y="1458"/>
                    </a:lnTo>
                    <a:lnTo>
                      <a:pt x="1452" y="1458"/>
                    </a:lnTo>
                    <a:lnTo>
                      <a:pt x="1452" y="1091"/>
                    </a:lnTo>
                    <a:lnTo>
                      <a:pt x="1392" y="1085"/>
                    </a:lnTo>
                    <a:lnTo>
                      <a:pt x="1333" y="1077"/>
                    </a:lnTo>
                    <a:lnTo>
                      <a:pt x="1274" y="1067"/>
                    </a:lnTo>
                    <a:lnTo>
                      <a:pt x="1311" y="996"/>
                    </a:lnTo>
                    <a:lnTo>
                      <a:pt x="1347" y="922"/>
                    </a:lnTo>
                    <a:lnTo>
                      <a:pt x="1379" y="847"/>
                    </a:lnTo>
                    <a:lnTo>
                      <a:pt x="1406" y="771"/>
                    </a:lnTo>
                    <a:lnTo>
                      <a:pt x="1429" y="774"/>
                    </a:lnTo>
                    <a:lnTo>
                      <a:pt x="1452" y="778"/>
                    </a:lnTo>
                    <a:lnTo>
                      <a:pt x="1452" y="348"/>
                    </a:lnTo>
                    <a:lnTo>
                      <a:pt x="1449" y="350"/>
                    </a:lnTo>
                    <a:lnTo>
                      <a:pt x="1447" y="351"/>
                    </a:lnTo>
                    <a:lnTo>
                      <a:pt x="1443" y="354"/>
                    </a:lnTo>
                    <a:lnTo>
                      <a:pt x="1429" y="294"/>
                    </a:lnTo>
                    <a:lnTo>
                      <a:pt x="1410" y="235"/>
                    </a:lnTo>
                    <a:lnTo>
                      <a:pt x="1386" y="180"/>
                    </a:lnTo>
                    <a:lnTo>
                      <a:pt x="1359" y="127"/>
                    </a:lnTo>
                    <a:lnTo>
                      <a:pt x="1325" y="77"/>
                    </a:lnTo>
                    <a:lnTo>
                      <a:pt x="1289" y="30"/>
                    </a:lnTo>
                    <a:lnTo>
                      <a:pt x="1389" y="13"/>
                    </a:lnTo>
                    <a:lnTo>
                      <a:pt x="1489" y="3"/>
                    </a:lnTo>
                    <a:lnTo>
                      <a:pt x="159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</p:grpSp>
        <p:sp>
          <p:nvSpPr>
            <p:cNvPr id="332" name="Freeform 99"/>
            <p:cNvSpPr>
              <a:spLocks noEditPoints="1"/>
            </p:cNvSpPr>
            <p:nvPr/>
          </p:nvSpPr>
          <p:spPr bwMode="auto">
            <a:xfrm>
              <a:off x="8905742" y="5399785"/>
              <a:ext cx="421916" cy="402160"/>
            </a:xfrm>
            <a:custGeom>
              <a:avLst/>
              <a:gdLst>
                <a:gd name="T0" fmla="*/ 1009 w 3291"/>
                <a:gd name="T1" fmla="*/ 1353 h 3139"/>
                <a:gd name="T2" fmla="*/ 970 w 3291"/>
                <a:gd name="T3" fmla="*/ 1397 h 3139"/>
                <a:gd name="T4" fmla="*/ 915 w 3291"/>
                <a:gd name="T5" fmla="*/ 1504 h 3139"/>
                <a:gd name="T6" fmla="*/ 884 w 3291"/>
                <a:gd name="T7" fmla="*/ 1679 h 3139"/>
                <a:gd name="T8" fmla="*/ 926 w 3291"/>
                <a:gd name="T9" fmla="*/ 1916 h 3139"/>
                <a:gd name="T10" fmla="*/ 1016 w 3291"/>
                <a:gd name="T11" fmla="*/ 2071 h 3139"/>
                <a:gd name="T12" fmla="*/ 1117 w 3291"/>
                <a:gd name="T13" fmla="*/ 2084 h 3139"/>
                <a:gd name="T14" fmla="*/ 1193 w 3291"/>
                <a:gd name="T15" fmla="*/ 2007 h 3139"/>
                <a:gd name="T16" fmla="*/ 1174 w 3291"/>
                <a:gd name="T17" fmla="*/ 1899 h 3139"/>
                <a:gd name="T18" fmla="*/ 1120 w 3291"/>
                <a:gd name="T19" fmla="*/ 1708 h 3139"/>
                <a:gd name="T20" fmla="*/ 1136 w 3291"/>
                <a:gd name="T21" fmla="*/ 1585 h 3139"/>
                <a:gd name="T22" fmla="*/ 1165 w 3291"/>
                <a:gd name="T23" fmla="*/ 1528 h 3139"/>
                <a:gd name="T24" fmla="*/ 1198 w 3291"/>
                <a:gd name="T25" fmla="*/ 1444 h 3139"/>
                <a:gd name="T26" fmla="*/ 1143 w 3291"/>
                <a:gd name="T27" fmla="*/ 1348 h 3139"/>
                <a:gd name="T28" fmla="*/ 1308 w 3291"/>
                <a:gd name="T29" fmla="*/ 1116 h 3139"/>
                <a:gd name="T30" fmla="*/ 1220 w 3291"/>
                <a:gd name="T31" fmla="*/ 1186 h 3139"/>
                <a:gd name="T32" fmla="*/ 1230 w 3291"/>
                <a:gd name="T33" fmla="*/ 1306 h 3139"/>
                <a:gd name="T34" fmla="*/ 1332 w 3291"/>
                <a:gd name="T35" fmla="*/ 1360 h 3139"/>
                <a:gd name="T36" fmla="*/ 1434 w 3291"/>
                <a:gd name="T37" fmla="*/ 1306 h 3139"/>
                <a:gd name="T38" fmla="*/ 1445 w 3291"/>
                <a:gd name="T39" fmla="*/ 1189 h 3139"/>
                <a:gd name="T40" fmla="*/ 1357 w 3291"/>
                <a:gd name="T41" fmla="*/ 1117 h 3139"/>
                <a:gd name="T42" fmla="*/ 654 w 3291"/>
                <a:gd name="T43" fmla="*/ 25 h 3139"/>
                <a:gd name="T44" fmla="*/ 845 w 3291"/>
                <a:gd name="T45" fmla="*/ 161 h 3139"/>
                <a:gd name="T46" fmla="*/ 936 w 3291"/>
                <a:gd name="T47" fmla="*/ 381 h 3139"/>
                <a:gd name="T48" fmla="*/ 902 w 3291"/>
                <a:gd name="T49" fmla="*/ 609 h 3139"/>
                <a:gd name="T50" fmla="*/ 1262 w 3291"/>
                <a:gd name="T51" fmla="*/ 991 h 3139"/>
                <a:gd name="T52" fmla="*/ 1600 w 3291"/>
                <a:gd name="T53" fmla="*/ 946 h 3139"/>
                <a:gd name="T54" fmla="*/ 1918 w 3291"/>
                <a:gd name="T55" fmla="*/ 1045 h 3139"/>
                <a:gd name="T56" fmla="*/ 2162 w 3291"/>
                <a:gd name="T57" fmla="*/ 1258 h 3139"/>
                <a:gd name="T58" fmla="*/ 2302 w 3291"/>
                <a:gd name="T59" fmla="*/ 1555 h 3139"/>
                <a:gd name="T60" fmla="*/ 2750 w 3291"/>
                <a:gd name="T61" fmla="*/ 1659 h 3139"/>
                <a:gd name="T62" fmla="*/ 2934 w 3291"/>
                <a:gd name="T63" fmla="*/ 1565 h 3139"/>
                <a:gd name="T64" fmla="*/ 3136 w 3291"/>
                <a:gd name="T65" fmla="*/ 1604 h 3139"/>
                <a:gd name="T66" fmla="*/ 3267 w 3291"/>
                <a:gd name="T67" fmla="*/ 1753 h 3139"/>
                <a:gd name="T68" fmla="*/ 3280 w 3291"/>
                <a:gd name="T69" fmla="*/ 1959 h 3139"/>
                <a:gd name="T70" fmla="*/ 3169 w 3291"/>
                <a:gd name="T71" fmla="*/ 2124 h 3139"/>
                <a:gd name="T72" fmla="*/ 2978 w 3291"/>
                <a:gd name="T73" fmla="*/ 2190 h 3139"/>
                <a:gd name="T74" fmla="*/ 2786 w 3291"/>
                <a:gd name="T75" fmla="*/ 2124 h 3139"/>
                <a:gd name="T76" fmla="*/ 2675 w 3291"/>
                <a:gd name="T77" fmla="*/ 1960 h 3139"/>
                <a:gd name="T78" fmla="*/ 2196 w 3291"/>
                <a:gd name="T79" fmla="*/ 2164 h 3139"/>
                <a:gd name="T80" fmla="*/ 1971 w 3291"/>
                <a:gd name="T81" fmla="*/ 2393 h 3139"/>
                <a:gd name="T82" fmla="*/ 1667 w 3291"/>
                <a:gd name="T83" fmla="*/ 2515 h 3139"/>
                <a:gd name="T84" fmla="*/ 1323 w 3291"/>
                <a:gd name="T85" fmla="*/ 2500 h 3139"/>
                <a:gd name="T86" fmla="*/ 1028 w 3291"/>
                <a:gd name="T87" fmla="*/ 2346 h 3139"/>
                <a:gd name="T88" fmla="*/ 493 w 3291"/>
                <a:gd name="T89" fmla="*/ 2960 h 3139"/>
                <a:gd name="T90" fmla="*/ 389 w 3291"/>
                <a:gd name="T91" fmla="*/ 3099 h 3139"/>
                <a:gd name="T92" fmla="*/ 215 w 3291"/>
                <a:gd name="T93" fmla="*/ 3137 h 3139"/>
                <a:gd name="T94" fmla="*/ 62 w 3291"/>
                <a:gd name="T95" fmla="*/ 3053 h 3139"/>
                <a:gd name="T96" fmla="*/ 0 w 3291"/>
                <a:gd name="T97" fmla="*/ 2887 h 3139"/>
                <a:gd name="T98" fmla="*/ 62 w 3291"/>
                <a:gd name="T99" fmla="*/ 2722 h 3139"/>
                <a:gd name="T100" fmla="*/ 215 w 3291"/>
                <a:gd name="T101" fmla="*/ 2638 h 3139"/>
                <a:gd name="T102" fmla="*/ 870 w 3291"/>
                <a:gd name="T103" fmla="*/ 2172 h 3139"/>
                <a:gd name="T104" fmla="*/ 751 w 3291"/>
                <a:gd name="T105" fmla="*/ 1871 h 3139"/>
                <a:gd name="T106" fmla="*/ 766 w 3291"/>
                <a:gd name="T107" fmla="*/ 1532 h 3139"/>
                <a:gd name="T108" fmla="*/ 913 w 3291"/>
                <a:gd name="T109" fmla="*/ 1240 h 3139"/>
                <a:gd name="T110" fmla="*/ 551 w 3291"/>
                <a:gd name="T111" fmla="*/ 860 h 3139"/>
                <a:gd name="T112" fmla="*/ 319 w 3291"/>
                <a:gd name="T113" fmla="*/ 819 h 3139"/>
                <a:gd name="T114" fmla="*/ 145 w 3291"/>
                <a:gd name="T115" fmla="*/ 663 h 3139"/>
                <a:gd name="T116" fmla="*/ 77 w 3291"/>
                <a:gd name="T117" fmla="*/ 431 h 3139"/>
                <a:gd name="T118" fmla="*/ 145 w 3291"/>
                <a:gd name="T119" fmla="*/ 200 h 3139"/>
                <a:gd name="T120" fmla="*/ 319 w 3291"/>
                <a:gd name="T121" fmla="*/ 44 h 3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91" h="3139">
                  <a:moveTo>
                    <a:pt x="1084" y="1329"/>
                  </a:moveTo>
                  <a:lnTo>
                    <a:pt x="1064" y="1331"/>
                  </a:lnTo>
                  <a:lnTo>
                    <a:pt x="1045" y="1335"/>
                  </a:lnTo>
                  <a:lnTo>
                    <a:pt x="1027" y="1342"/>
                  </a:lnTo>
                  <a:lnTo>
                    <a:pt x="1009" y="1353"/>
                  </a:lnTo>
                  <a:lnTo>
                    <a:pt x="994" y="1366"/>
                  </a:lnTo>
                  <a:lnTo>
                    <a:pt x="991" y="1370"/>
                  </a:lnTo>
                  <a:lnTo>
                    <a:pt x="986" y="1376"/>
                  </a:lnTo>
                  <a:lnTo>
                    <a:pt x="979" y="1385"/>
                  </a:lnTo>
                  <a:lnTo>
                    <a:pt x="970" y="1397"/>
                  </a:lnTo>
                  <a:lnTo>
                    <a:pt x="960" y="1413"/>
                  </a:lnTo>
                  <a:lnTo>
                    <a:pt x="948" y="1432"/>
                  </a:lnTo>
                  <a:lnTo>
                    <a:pt x="937" y="1453"/>
                  </a:lnTo>
                  <a:lnTo>
                    <a:pt x="926" y="1476"/>
                  </a:lnTo>
                  <a:lnTo>
                    <a:pt x="915" y="1504"/>
                  </a:lnTo>
                  <a:lnTo>
                    <a:pt x="906" y="1533"/>
                  </a:lnTo>
                  <a:lnTo>
                    <a:pt x="897" y="1566"/>
                  </a:lnTo>
                  <a:lnTo>
                    <a:pt x="891" y="1601"/>
                  </a:lnTo>
                  <a:lnTo>
                    <a:pt x="886" y="1639"/>
                  </a:lnTo>
                  <a:lnTo>
                    <a:pt x="884" y="1679"/>
                  </a:lnTo>
                  <a:lnTo>
                    <a:pt x="885" y="1722"/>
                  </a:lnTo>
                  <a:lnTo>
                    <a:pt x="889" y="1766"/>
                  </a:lnTo>
                  <a:lnTo>
                    <a:pt x="897" y="1814"/>
                  </a:lnTo>
                  <a:lnTo>
                    <a:pt x="909" y="1865"/>
                  </a:lnTo>
                  <a:lnTo>
                    <a:pt x="926" y="1916"/>
                  </a:lnTo>
                  <a:lnTo>
                    <a:pt x="948" y="1971"/>
                  </a:lnTo>
                  <a:lnTo>
                    <a:pt x="976" y="2028"/>
                  </a:lnTo>
                  <a:lnTo>
                    <a:pt x="986" y="2043"/>
                  </a:lnTo>
                  <a:lnTo>
                    <a:pt x="998" y="2057"/>
                  </a:lnTo>
                  <a:lnTo>
                    <a:pt x="1016" y="2071"/>
                  </a:lnTo>
                  <a:lnTo>
                    <a:pt x="1037" y="2081"/>
                  </a:lnTo>
                  <a:lnTo>
                    <a:pt x="1058" y="2087"/>
                  </a:lnTo>
                  <a:lnTo>
                    <a:pt x="1080" y="2089"/>
                  </a:lnTo>
                  <a:lnTo>
                    <a:pt x="1098" y="2088"/>
                  </a:lnTo>
                  <a:lnTo>
                    <a:pt x="1117" y="2084"/>
                  </a:lnTo>
                  <a:lnTo>
                    <a:pt x="1135" y="2076"/>
                  </a:lnTo>
                  <a:lnTo>
                    <a:pt x="1155" y="2063"/>
                  </a:lnTo>
                  <a:lnTo>
                    <a:pt x="1171" y="2047"/>
                  </a:lnTo>
                  <a:lnTo>
                    <a:pt x="1184" y="2028"/>
                  </a:lnTo>
                  <a:lnTo>
                    <a:pt x="1193" y="2007"/>
                  </a:lnTo>
                  <a:lnTo>
                    <a:pt x="1197" y="1985"/>
                  </a:lnTo>
                  <a:lnTo>
                    <a:pt x="1197" y="1962"/>
                  </a:lnTo>
                  <a:lnTo>
                    <a:pt x="1193" y="1940"/>
                  </a:lnTo>
                  <a:lnTo>
                    <a:pt x="1184" y="1917"/>
                  </a:lnTo>
                  <a:lnTo>
                    <a:pt x="1174" y="1899"/>
                  </a:lnTo>
                  <a:lnTo>
                    <a:pt x="1155" y="1855"/>
                  </a:lnTo>
                  <a:lnTo>
                    <a:pt x="1140" y="1815"/>
                  </a:lnTo>
                  <a:lnTo>
                    <a:pt x="1130" y="1777"/>
                  </a:lnTo>
                  <a:lnTo>
                    <a:pt x="1123" y="1742"/>
                  </a:lnTo>
                  <a:lnTo>
                    <a:pt x="1120" y="1708"/>
                  </a:lnTo>
                  <a:lnTo>
                    <a:pt x="1119" y="1679"/>
                  </a:lnTo>
                  <a:lnTo>
                    <a:pt x="1121" y="1651"/>
                  </a:lnTo>
                  <a:lnTo>
                    <a:pt x="1125" y="1626"/>
                  </a:lnTo>
                  <a:lnTo>
                    <a:pt x="1130" y="1604"/>
                  </a:lnTo>
                  <a:lnTo>
                    <a:pt x="1136" y="1585"/>
                  </a:lnTo>
                  <a:lnTo>
                    <a:pt x="1143" y="1568"/>
                  </a:lnTo>
                  <a:lnTo>
                    <a:pt x="1149" y="1553"/>
                  </a:lnTo>
                  <a:lnTo>
                    <a:pt x="1155" y="1542"/>
                  </a:lnTo>
                  <a:lnTo>
                    <a:pt x="1161" y="1534"/>
                  </a:lnTo>
                  <a:lnTo>
                    <a:pt x="1165" y="1528"/>
                  </a:lnTo>
                  <a:lnTo>
                    <a:pt x="1167" y="1525"/>
                  </a:lnTo>
                  <a:lnTo>
                    <a:pt x="1181" y="1508"/>
                  </a:lnTo>
                  <a:lnTo>
                    <a:pt x="1190" y="1490"/>
                  </a:lnTo>
                  <a:lnTo>
                    <a:pt x="1196" y="1467"/>
                  </a:lnTo>
                  <a:lnTo>
                    <a:pt x="1198" y="1444"/>
                  </a:lnTo>
                  <a:lnTo>
                    <a:pt x="1195" y="1422"/>
                  </a:lnTo>
                  <a:lnTo>
                    <a:pt x="1188" y="1399"/>
                  </a:lnTo>
                  <a:lnTo>
                    <a:pt x="1176" y="1379"/>
                  </a:lnTo>
                  <a:lnTo>
                    <a:pt x="1160" y="1361"/>
                  </a:lnTo>
                  <a:lnTo>
                    <a:pt x="1143" y="1348"/>
                  </a:lnTo>
                  <a:lnTo>
                    <a:pt x="1124" y="1338"/>
                  </a:lnTo>
                  <a:lnTo>
                    <a:pt x="1105" y="1332"/>
                  </a:lnTo>
                  <a:lnTo>
                    <a:pt x="1084" y="1329"/>
                  </a:lnTo>
                  <a:close/>
                  <a:moveTo>
                    <a:pt x="1332" y="1114"/>
                  </a:moveTo>
                  <a:lnTo>
                    <a:pt x="1308" y="1116"/>
                  </a:lnTo>
                  <a:lnTo>
                    <a:pt x="1286" y="1123"/>
                  </a:lnTo>
                  <a:lnTo>
                    <a:pt x="1266" y="1133"/>
                  </a:lnTo>
                  <a:lnTo>
                    <a:pt x="1247" y="1147"/>
                  </a:lnTo>
                  <a:lnTo>
                    <a:pt x="1232" y="1164"/>
                  </a:lnTo>
                  <a:lnTo>
                    <a:pt x="1220" y="1186"/>
                  </a:lnTo>
                  <a:lnTo>
                    <a:pt x="1212" y="1211"/>
                  </a:lnTo>
                  <a:lnTo>
                    <a:pt x="1209" y="1237"/>
                  </a:lnTo>
                  <a:lnTo>
                    <a:pt x="1211" y="1262"/>
                  </a:lnTo>
                  <a:lnTo>
                    <a:pt x="1218" y="1285"/>
                  </a:lnTo>
                  <a:lnTo>
                    <a:pt x="1230" y="1306"/>
                  </a:lnTo>
                  <a:lnTo>
                    <a:pt x="1244" y="1324"/>
                  </a:lnTo>
                  <a:lnTo>
                    <a:pt x="1263" y="1339"/>
                  </a:lnTo>
                  <a:lnTo>
                    <a:pt x="1284" y="1351"/>
                  </a:lnTo>
                  <a:lnTo>
                    <a:pt x="1307" y="1358"/>
                  </a:lnTo>
                  <a:lnTo>
                    <a:pt x="1332" y="1360"/>
                  </a:lnTo>
                  <a:lnTo>
                    <a:pt x="1356" y="1358"/>
                  </a:lnTo>
                  <a:lnTo>
                    <a:pt x="1378" y="1351"/>
                  </a:lnTo>
                  <a:lnTo>
                    <a:pt x="1400" y="1340"/>
                  </a:lnTo>
                  <a:lnTo>
                    <a:pt x="1419" y="1324"/>
                  </a:lnTo>
                  <a:lnTo>
                    <a:pt x="1434" y="1306"/>
                  </a:lnTo>
                  <a:lnTo>
                    <a:pt x="1445" y="1285"/>
                  </a:lnTo>
                  <a:lnTo>
                    <a:pt x="1452" y="1262"/>
                  </a:lnTo>
                  <a:lnTo>
                    <a:pt x="1455" y="1237"/>
                  </a:lnTo>
                  <a:lnTo>
                    <a:pt x="1452" y="1212"/>
                  </a:lnTo>
                  <a:lnTo>
                    <a:pt x="1445" y="1189"/>
                  </a:lnTo>
                  <a:lnTo>
                    <a:pt x="1434" y="1168"/>
                  </a:lnTo>
                  <a:lnTo>
                    <a:pt x="1419" y="1150"/>
                  </a:lnTo>
                  <a:lnTo>
                    <a:pt x="1400" y="1135"/>
                  </a:lnTo>
                  <a:lnTo>
                    <a:pt x="1380" y="1124"/>
                  </a:lnTo>
                  <a:lnTo>
                    <a:pt x="1357" y="1117"/>
                  </a:lnTo>
                  <a:lnTo>
                    <a:pt x="1332" y="1114"/>
                  </a:lnTo>
                  <a:close/>
                  <a:moveTo>
                    <a:pt x="509" y="0"/>
                  </a:moveTo>
                  <a:lnTo>
                    <a:pt x="558" y="3"/>
                  </a:lnTo>
                  <a:lnTo>
                    <a:pt x="607" y="11"/>
                  </a:lnTo>
                  <a:lnTo>
                    <a:pt x="654" y="25"/>
                  </a:lnTo>
                  <a:lnTo>
                    <a:pt x="698" y="44"/>
                  </a:lnTo>
                  <a:lnTo>
                    <a:pt x="740" y="67"/>
                  </a:lnTo>
                  <a:lnTo>
                    <a:pt x="778" y="94"/>
                  </a:lnTo>
                  <a:lnTo>
                    <a:pt x="814" y="126"/>
                  </a:lnTo>
                  <a:lnTo>
                    <a:pt x="845" y="161"/>
                  </a:lnTo>
                  <a:lnTo>
                    <a:pt x="872" y="200"/>
                  </a:lnTo>
                  <a:lnTo>
                    <a:pt x="896" y="241"/>
                  </a:lnTo>
                  <a:lnTo>
                    <a:pt x="914" y="286"/>
                  </a:lnTo>
                  <a:lnTo>
                    <a:pt x="928" y="332"/>
                  </a:lnTo>
                  <a:lnTo>
                    <a:pt x="936" y="381"/>
                  </a:lnTo>
                  <a:lnTo>
                    <a:pt x="939" y="431"/>
                  </a:lnTo>
                  <a:lnTo>
                    <a:pt x="937" y="478"/>
                  </a:lnTo>
                  <a:lnTo>
                    <a:pt x="929" y="523"/>
                  </a:lnTo>
                  <a:lnTo>
                    <a:pt x="918" y="567"/>
                  </a:lnTo>
                  <a:lnTo>
                    <a:pt x="902" y="609"/>
                  </a:lnTo>
                  <a:lnTo>
                    <a:pt x="882" y="649"/>
                  </a:lnTo>
                  <a:lnTo>
                    <a:pt x="857" y="685"/>
                  </a:lnTo>
                  <a:lnTo>
                    <a:pt x="1140" y="1047"/>
                  </a:lnTo>
                  <a:lnTo>
                    <a:pt x="1200" y="1016"/>
                  </a:lnTo>
                  <a:lnTo>
                    <a:pt x="1262" y="991"/>
                  </a:lnTo>
                  <a:lnTo>
                    <a:pt x="1325" y="971"/>
                  </a:lnTo>
                  <a:lnTo>
                    <a:pt x="1392" y="956"/>
                  </a:lnTo>
                  <a:lnTo>
                    <a:pt x="1460" y="946"/>
                  </a:lnTo>
                  <a:lnTo>
                    <a:pt x="1531" y="943"/>
                  </a:lnTo>
                  <a:lnTo>
                    <a:pt x="1600" y="946"/>
                  </a:lnTo>
                  <a:lnTo>
                    <a:pt x="1668" y="956"/>
                  </a:lnTo>
                  <a:lnTo>
                    <a:pt x="1734" y="970"/>
                  </a:lnTo>
                  <a:lnTo>
                    <a:pt x="1798" y="990"/>
                  </a:lnTo>
                  <a:lnTo>
                    <a:pt x="1859" y="1014"/>
                  </a:lnTo>
                  <a:lnTo>
                    <a:pt x="1918" y="1045"/>
                  </a:lnTo>
                  <a:lnTo>
                    <a:pt x="1974" y="1079"/>
                  </a:lnTo>
                  <a:lnTo>
                    <a:pt x="2027" y="1118"/>
                  </a:lnTo>
                  <a:lnTo>
                    <a:pt x="2075" y="1161"/>
                  </a:lnTo>
                  <a:lnTo>
                    <a:pt x="2121" y="1208"/>
                  </a:lnTo>
                  <a:lnTo>
                    <a:pt x="2162" y="1258"/>
                  </a:lnTo>
                  <a:lnTo>
                    <a:pt x="2200" y="1311"/>
                  </a:lnTo>
                  <a:lnTo>
                    <a:pt x="2232" y="1369"/>
                  </a:lnTo>
                  <a:lnTo>
                    <a:pt x="2261" y="1428"/>
                  </a:lnTo>
                  <a:lnTo>
                    <a:pt x="2284" y="1491"/>
                  </a:lnTo>
                  <a:lnTo>
                    <a:pt x="2302" y="1555"/>
                  </a:lnTo>
                  <a:lnTo>
                    <a:pt x="2314" y="1622"/>
                  </a:lnTo>
                  <a:lnTo>
                    <a:pt x="2322" y="1690"/>
                  </a:lnTo>
                  <a:lnTo>
                    <a:pt x="2702" y="1726"/>
                  </a:lnTo>
                  <a:lnTo>
                    <a:pt x="2724" y="1691"/>
                  </a:lnTo>
                  <a:lnTo>
                    <a:pt x="2750" y="1659"/>
                  </a:lnTo>
                  <a:lnTo>
                    <a:pt x="2781" y="1631"/>
                  </a:lnTo>
                  <a:lnTo>
                    <a:pt x="2815" y="1607"/>
                  </a:lnTo>
                  <a:lnTo>
                    <a:pt x="2852" y="1588"/>
                  </a:lnTo>
                  <a:lnTo>
                    <a:pt x="2892" y="1574"/>
                  </a:lnTo>
                  <a:lnTo>
                    <a:pt x="2934" y="1565"/>
                  </a:lnTo>
                  <a:lnTo>
                    <a:pt x="2978" y="1562"/>
                  </a:lnTo>
                  <a:lnTo>
                    <a:pt x="3020" y="1565"/>
                  </a:lnTo>
                  <a:lnTo>
                    <a:pt x="3061" y="1573"/>
                  </a:lnTo>
                  <a:lnTo>
                    <a:pt x="3100" y="1586"/>
                  </a:lnTo>
                  <a:lnTo>
                    <a:pt x="3136" y="1604"/>
                  </a:lnTo>
                  <a:lnTo>
                    <a:pt x="3169" y="1626"/>
                  </a:lnTo>
                  <a:lnTo>
                    <a:pt x="3199" y="1654"/>
                  </a:lnTo>
                  <a:lnTo>
                    <a:pt x="3225" y="1683"/>
                  </a:lnTo>
                  <a:lnTo>
                    <a:pt x="3249" y="1717"/>
                  </a:lnTo>
                  <a:lnTo>
                    <a:pt x="3267" y="1753"/>
                  </a:lnTo>
                  <a:lnTo>
                    <a:pt x="3280" y="1792"/>
                  </a:lnTo>
                  <a:lnTo>
                    <a:pt x="3288" y="1833"/>
                  </a:lnTo>
                  <a:lnTo>
                    <a:pt x="3291" y="1876"/>
                  </a:lnTo>
                  <a:lnTo>
                    <a:pt x="3288" y="1918"/>
                  </a:lnTo>
                  <a:lnTo>
                    <a:pt x="3280" y="1959"/>
                  </a:lnTo>
                  <a:lnTo>
                    <a:pt x="3267" y="1997"/>
                  </a:lnTo>
                  <a:lnTo>
                    <a:pt x="3249" y="2034"/>
                  </a:lnTo>
                  <a:lnTo>
                    <a:pt x="3225" y="2067"/>
                  </a:lnTo>
                  <a:lnTo>
                    <a:pt x="3199" y="2098"/>
                  </a:lnTo>
                  <a:lnTo>
                    <a:pt x="3169" y="2124"/>
                  </a:lnTo>
                  <a:lnTo>
                    <a:pt x="3136" y="2146"/>
                  </a:lnTo>
                  <a:lnTo>
                    <a:pt x="3100" y="2164"/>
                  </a:lnTo>
                  <a:lnTo>
                    <a:pt x="3061" y="2179"/>
                  </a:lnTo>
                  <a:lnTo>
                    <a:pt x="3020" y="2187"/>
                  </a:lnTo>
                  <a:lnTo>
                    <a:pt x="2978" y="2190"/>
                  </a:lnTo>
                  <a:lnTo>
                    <a:pt x="2935" y="2187"/>
                  </a:lnTo>
                  <a:lnTo>
                    <a:pt x="2894" y="2179"/>
                  </a:lnTo>
                  <a:lnTo>
                    <a:pt x="2856" y="2164"/>
                  </a:lnTo>
                  <a:lnTo>
                    <a:pt x="2819" y="2146"/>
                  </a:lnTo>
                  <a:lnTo>
                    <a:pt x="2786" y="2124"/>
                  </a:lnTo>
                  <a:lnTo>
                    <a:pt x="2756" y="2098"/>
                  </a:lnTo>
                  <a:lnTo>
                    <a:pt x="2729" y="2067"/>
                  </a:lnTo>
                  <a:lnTo>
                    <a:pt x="2707" y="2034"/>
                  </a:lnTo>
                  <a:lnTo>
                    <a:pt x="2688" y="1998"/>
                  </a:lnTo>
                  <a:lnTo>
                    <a:pt x="2675" y="1960"/>
                  </a:lnTo>
                  <a:lnTo>
                    <a:pt x="2299" y="1924"/>
                  </a:lnTo>
                  <a:lnTo>
                    <a:pt x="2281" y="1988"/>
                  </a:lnTo>
                  <a:lnTo>
                    <a:pt x="2258" y="2050"/>
                  </a:lnTo>
                  <a:lnTo>
                    <a:pt x="2229" y="2109"/>
                  </a:lnTo>
                  <a:lnTo>
                    <a:pt x="2196" y="2164"/>
                  </a:lnTo>
                  <a:lnTo>
                    <a:pt x="2158" y="2217"/>
                  </a:lnTo>
                  <a:lnTo>
                    <a:pt x="2117" y="2267"/>
                  </a:lnTo>
                  <a:lnTo>
                    <a:pt x="2071" y="2313"/>
                  </a:lnTo>
                  <a:lnTo>
                    <a:pt x="2023" y="2355"/>
                  </a:lnTo>
                  <a:lnTo>
                    <a:pt x="1971" y="2393"/>
                  </a:lnTo>
                  <a:lnTo>
                    <a:pt x="1915" y="2428"/>
                  </a:lnTo>
                  <a:lnTo>
                    <a:pt x="1856" y="2457"/>
                  </a:lnTo>
                  <a:lnTo>
                    <a:pt x="1796" y="2482"/>
                  </a:lnTo>
                  <a:lnTo>
                    <a:pt x="1733" y="2501"/>
                  </a:lnTo>
                  <a:lnTo>
                    <a:pt x="1667" y="2515"/>
                  </a:lnTo>
                  <a:lnTo>
                    <a:pt x="1600" y="2524"/>
                  </a:lnTo>
                  <a:lnTo>
                    <a:pt x="1531" y="2527"/>
                  </a:lnTo>
                  <a:lnTo>
                    <a:pt x="1460" y="2524"/>
                  </a:lnTo>
                  <a:lnTo>
                    <a:pt x="1390" y="2515"/>
                  </a:lnTo>
                  <a:lnTo>
                    <a:pt x="1323" y="2500"/>
                  </a:lnTo>
                  <a:lnTo>
                    <a:pt x="1259" y="2479"/>
                  </a:lnTo>
                  <a:lnTo>
                    <a:pt x="1197" y="2453"/>
                  </a:lnTo>
                  <a:lnTo>
                    <a:pt x="1137" y="2422"/>
                  </a:lnTo>
                  <a:lnTo>
                    <a:pt x="1081" y="2386"/>
                  </a:lnTo>
                  <a:lnTo>
                    <a:pt x="1028" y="2346"/>
                  </a:lnTo>
                  <a:lnTo>
                    <a:pt x="497" y="2825"/>
                  </a:lnTo>
                  <a:lnTo>
                    <a:pt x="503" y="2856"/>
                  </a:lnTo>
                  <a:lnTo>
                    <a:pt x="505" y="2887"/>
                  </a:lnTo>
                  <a:lnTo>
                    <a:pt x="502" y="2924"/>
                  </a:lnTo>
                  <a:lnTo>
                    <a:pt x="493" y="2960"/>
                  </a:lnTo>
                  <a:lnTo>
                    <a:pt x="481" y="2993"/>
                  </a:lnTo>
                  <a:lnTo>
                    <a:pt x="464" y="3025"/>
                  </a:lnTo>
                  <a:lnTo>
                    <a:pt x="443" y="3053"/>
                  </a:lnTo>
                  <a:lnTo>
                    <a:pt x="417" y="3077"/>
                  </a:lnTo>
                  <a:lnTo>
                    <a:pt x="389" y="3099"/>
                  </a:lnTo>
                  <a:lnTo>
                    <a:pt x="359" y="3116"/>
                  </a:lnTo>
                  <a:lnTo>
                    <a:pt x="325" y="3129"/>
                  </a:lnTo>
                  <a:lnTo>
                    <a:pt x="290" y="3137"/>
                  </a:lnTo>
                  <a:lnTo>
                    <a:pt x="252" y="3139"/>
                  </a:lnTo>
                  <a:lnTo>
                    <a:pt x="215" y="3137"/>
                  </a:lnTo>
                  <a:lnTo>
                    <a:pt x="179" y="3129"/>
                  </a:lnTo>
                  <a:lnTo>
                    <a:pt x="146" y="3116"/>
                  </a:lnTo>
                  <a:lnTo>
                    <a:pt x="115" y="3099"/>
                  </a:lnTo>
                  <a:lnTo>
                    <a:pt x="87" y="3077"/>
                  </a:lnTo>
                  <a:lnTo>
                    <a:pt x="62" y="3053"/>
                  </a:lnTo>
                  <a:lnTo>
                    <a:pt x="41" y="3025"/>
                  </a:lnTo>
                  <a:lnTo>
                    <a:pt x="23" y="2993"/>
                  </a:lnTo>
                  <a:lnTo>
                    <a:pt x="11" y="2960"/>
                  </a:lnTo>
                  <a:lnTo>
                    <a:pt x="3" y="2924"/>
                  </a:lnTo>
                  <a:lnTo>
                    <a:pt x="0" y="2887"/>
                  </a:lnTo>
                  <a:lnTo>
                    <a:pt x="3" y="2849"/>
                  </a:lnTo>
                  <a:lnTo>
                    <a:pt x="11" y="2814"/>
                  </a:lnTo>
                  <a:lnTo>
                    <a:pt x="23" y="2781"/>
                  </a:lnTo>
                  <a:lnTo>
                    <a:pt x="41" y="2750"/>
                  </a:lnTo>
                  <a:lnTo>
                    <a:pt x="62" y="2722"/>
                  </a:lnTo>
                  <a:lnTo>
                    <a:pt x="87" y="2696"/>
                  </a:lnTo>
                  <a:lnTo>
                    <a:pt x="115" y="2675"/>
                  </a:lnTo>
                  <a:lnTo>
                    <a:pt x="146" y="2658"/>
                  </a:lnTo>
                  <a:lnTo>
                    <a:pt x="179" y="2646"/>
                  </a:lnTo>
                  <a:lnTo>
                    <a:pt x="215" y="2638"/>
                  </a:lnTo>
                  <a:lnTo>
                    <a:pt x="252" y="2635"/>
                  </a:lnTo>
                  <a:lnTo>
                    <a:pt x="283" y="2637"/>
                  </a:lnTo>
                  <a:lnTo>
                    <a:pt x="312" y="2642"/>
                  </a:lnTo>
                  <a:lnTo>
                    <a:pt x="339" y="2650"/>
                  </a:lnTo>
                  <a:lnTo>
                    <a:pt x="870" y="2172"/>
                  </a:lnTo>
                  <a:lnTo>
                    <a:pt x="837" y="2117"/>
                  </a:lnTo>
                  <a:lnTo>
                    <a:pt x="809" y="2059"/>
                  </a:lnTo>
                  <a:lnTo>
                    <a:pt x="784" y="1998"/>
                  </a:lnTo>
                  <a:lnTo>
                    <a:pt x="765" y="1935"/>
                  </a:lnTo>
                  <a:lnTo>
                    <a:pt x="751" y="1871"/>
                  </a:lnTo>
                  <a:lnTo>
                    <a:pt x="743" y="1804"/>
                  </a:lnTo>
                  <a:lnTo>
                    <a:pt x="740" y="1735"/>
                  </a:lnTo>
                  <a:lnTo>
                    <a:pt x="743" y="1666"/>
                  </a:lnTo>
                  <a:lnTo>
                    <a:pt x="752" y="1598"/>
                  </a:lnTo>
                  <a:lnTo>
                    <a:pt x="766" y="1532"/>
                  </a:lnTo>
                  <a:lnTo>
                    <a:pt x="785" y="1468"/>
                  </a:lnTo>
                  <a:lnTo>
                    <a:pt x="811" y="1408"/>
                  </a:lnTo>
                  <a:lnTo>
                    <a:pt x="840" y="1349"/>
                  </a:lnTo>
                  <a:lnTo>
                    <a:pt x="875" y="1293"/>
                  </a:lnTo>
                  <a:lnTo>
                    <a:pt x="913" y="1240"/>
                  </a:lnTo>
                  <a:lnTo>
                    <a:pt x="956" y="1192"/>
                  </a:lnTo>
                  <a:lnTo>
                    <a:pt x="672" y="830"/>
                  </a:lnTo>
                  <a:lnTo>
                    <a:pt x="633" y="844"/>
                  </a:lnTo>
                  <a:lnTo>
                    <a:pt x="593" y="854"/>
                  </a:lnTo>
                  <a:lnTo>
                    <a:pt x="551" y="860"/>
                  </a:lnTo>
                  <a:lnTo>
                    <a:pt x="509" y="862"/>
                  </a:lnTo>
                  <a:lnTo>
                    <a:pt x="458" y="859"/>
                  </a:lnTo>
                  <a:lnTo>
                    <a:pt x="409" y="851"/>
                  </a:lnTo>
                  <a:lnTo>
                    <a:pt x="363" y="837"/>
                  </a:lnTo>
                  <a:lnTo>
                    <a:pt x="319" y="819"/>
                  </a:lnTo>
                  <a:lnTo>
                    <a:pt x="278" y="795"/>
                  </a:lnTo>
                  <a:lnTo>
                    <a:pt x="239" y="768"/>
                  </a:lnTo>
                  <a:lnTo>
                    <a:pt x="204" y="736"/>
                  </a:lnTo>
                  <a:lnTo>
                    <a:pt x="172" y="701"/>
                  </a:lnTo>
                  <a:lnTo>
                    <a:pt x="145" y="663"/>
                  </a:lnTo>
                  <a:lnTo>
                    <a:pt x="122" y="621"/>
                  </a:lnTo>
                  <a:lnTo>
                    <a:pt x="102" y="577"/>
                  </a:lnTo>
                  <a:lnTo>
                    <a:pt x="89" y="530"/>
                  </a:lnTo>
                  <a:lnTo>
                    <a:pt x="80" y="481"/>
                  </a:lnTo>
                  <a:lnTo>
                    <a:pt x="77" y="431"/>
                  </a:lnTo>
                  <a:lnTo>
                    <a:pt x="80" y="381"/>
                  </a:lnTo>
                  <a:lnTo>
                    <a:pt x="89" y="332"/>
                  </a:lnTo>
                  <a:lnTo>
                    <a:pt x="102" y="286"/>
                  </a:lnTo>
                  <a:lnTo>
                    <a:pt x="122" y="241"/>
                  </a:lnTo>
                  <a:lnTo>
                    <a:pt x="145" y="200"/>
                  </a:lnTo>
                  <a:lnTo>
                    <a:pt x="172" y="161"/>
                  </a:lnTo>
                  <a:lnTo>
                    <a:pt x="204" y="126"/>
                  </a:lnTo>
                  <a:lnTo>
                    <a:pt x="239" y="94"/>
                  </a:lnTo>
                  <a:lnTo>
                    <a:pt x="278" y="67"/>
                  </a:lnTo>
                  <a:lnTo>
                    <a:pt x="319" y="44"/>
                  </a:lnTo>
                  <a:lnTo>
                    <a:pt x="363" y="25"/>
                  </a:lnTo>
                  <a:lnTo>
                    <a:pt x="409" y="11"/>
                  </a:lnTo>
                  <a:lnTo>
                    <a:pt x="458" y="3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grpSp>
          <p:nvGrpSpPr>
            <p:cNvPr id="345" name="Group 375"/>
            <p:cNvGrpSpPr/>
            <p:nvPr/>
          </p:nvGrpSpPr>
          <p:grpSpPr>
            <a:xfrm>
              <a:off x="8066511" y="5807651"/>
              <a:ext cx="470877" cy="417820"/>
              <a:chOff x="5391150" y="3487738"/>
              <a:chExt cx="563563" cy="500063"/>
            </a:xfrm>
            <a:solidFill>
              <a:schemeClr val="tx1"/>
            </a:solidFill>
          </p:grpSpPr>
          <p:sp>
            <p:nvSpPr>
              <p:cNvPr id="346" name="Freeform 348"/>
              <p:cNvSpPr>
                <a:spLocks noEditPoints="1"/>
              </p:cNvSpPr>
              <p:nvPr/>
            </p:nvSpPr>
            <p:spPr bwMode="auto">
              <a:xfrm>
                <a:off x="5391150" y="3525838"/>
                <a:ext cx="488950" cy="379413"/>
              </a:xfrm>
              <a:custGeom>
                <a:avLst/>
                <a:gdLst>
                  <a:gd name="T0" fmla="*/ 341 w 3080"/>
                  <a:gd name="T1" fmla="*/ 1538 h 2389"/>
                  <a:gd name="T2" fmla="*/ 285 w 3080"/>
                  <a:gd name="T3" fmla="*/ 1587 h 2389"/>
                  <a:gd name="T4" fmla="*/ 245 w 3080"/>
                  <a:gd name="T5" fmla="*/ 1646 h 2389"/>
                  <a:gd name="T6" fmla="*/ 221 w 3080"/>
                  <a:gd name="T7" fmla="*/ 1713 h 2389"/>
                  <a:gd name="T8" fmla="*/ 213 w 3080"/>
                  <a:gd name="T9" fmla="*/ 1784 h 2389"/>
                  <a:gd name="T10" fmla="*/ 225 w 3080"/>
                  <a:gd name="T11" fmla="*/ 1857 h 2389"/>
                  <a:gd name="T12" fmla="*/ 272 w 3080"/>
                  <a:gd name="T13" fmla="*/ 2007 h 2389"/>
                  <a:gd name="T14" fmla="*/ 316 w 3080"/>
                  <a:gd name="T15" fmla="*/ 2075 h 2389"/>
                  <a:gd name="T16" fmla="*/ 377 w 3080"/>
                  <a:gd name="T17" fmla="*/ 2126 h 2389"/>
                  <a:gd name="T18" fmla="*/ 449 w 3080"/>
                  <a:gd name="T19" fmla="*/ 2160 h 2389"/>
                  <a:gd name="T20" fmla="*/ 528 w 3080"/>
                  <a:gd name="T21" fmla="*/ 2172 h 2389"/>
                  <a:gd name="T22" fmla="*/ 2267 w 3080"/>
                  <a:gd name="T23" fmla="*/ 274 h 2389"/>
                  <a:gd name="T24" fmla="*/ 2340 w 3080"/>
                  <a:gd name="T25" fmla="*/ 0 h 2389"/>
                  <a:gd name="T26" fmla="*/ 2386 w 3080"/>
                  <a:gd name="T27" fmla="*/ 17 h 2389"/>
                  <a:gd name="T28" fmla="*/ 2420 w 3080"/>
                  <a:gd name="T29" fmla="*/ 53 h 2389"/>
                  <a:gd name="T30" fmla="*/ 3073 w 3080"/>
                  <a:gd name="T31" fmla="*/ 2245 h 2389"/>
                  <a:gd name="T32" fmla="*/ 3080 w 3080"/>
                  <a:gd name="T33" fmla="*/ 2282 h 2389"/>
                  <a:gd name="T34" fmla="*/ 3069 w 3080"/>
                  <a:gd name="T35" fmla="*/ 2329 h 2389"/>
                  <a:gd name="T36" fmla="*/ 3040 w 3080"/>
                  <a:gd name="T37" fmla="*/ 2365 h 2389"/>
                  <a:gd name="T38" fmla="*/ 2998 w 3080"/>
                  <a:gd name="T39" fmla="*/ 2386 h 2389"/>
                  <a:gd name="T40" fmla="*/ 2973 w 3080"/>
                  <a:gd name="T41" fmla="*/ 2389 h 2389"/>
                  <a:gd name="T42" fmla="*/ 474 w 3080"/>
                  <a:gd name="T43" fmla="*/ 2382 h 2389"/>
                  <a:gd name="T44" fmla="*/ 371 w 3080"/>
                  <a:gd name="T45" fmla="*/ 2359 h 2389"/>
                  <a:gd name="T46" fmla="*/ 275 w 3080"/>
                  <a:gd name="T47" fmla="*/ 2315 h 2389"/>
                  <a:gd name="T48" fmla="*/ 193 w 3080"/>
                  <a:gd name="T49" fmla="*/ 2253 h 2389"/>
                  <a:gd name="T50" fmla="*/ 124 w 3080"/>
                  <a:gd name="T51" fmla="*/ 2174 h 2389"/>
                  <a:gd name="T52" fmla="*/ 72 w 3080"/>
                  <a:gd name="T53" fmla="*/ 2081 h 2389"/>
                  <a:gd name="T54" fmla="*/ 20 w 3080"/>
                  <a:gd name="T55" fmla="*/ 1918 h 2389"/>
                  <a:gd name="T56" fmla="*/ 2 w 3080"/>
                  <a:gd name="T57" fmla="*/ 1820 h 2389"/>
                  <a:gd name="T58" fmla="*/ 3 w 3080"/>
                  <a:gd name="T59" fmla="*/ 1723 h 2389"/>
                  <a:gd name="T60" fmla="*/ 23 w 3080"/>
                  <a:gd name="T61" fmla="*/ 1628 h 2389"/>
                  <a:gd name="T62" fmla="*/ 60 w 3080"/>
                  <a:gd name="T63" fmla="*/ 1539 h 2389"/>
                  <a:gd name="T64" fmla="*/ 114 w 3080"/>
                  <a:gd name="T65" fmla="*/ 1459 h 2389"/>
                  <a:gd name="T66" fmla="*/ 184 w 3080"/>
                  <a:gd name="T67" fmla="*/ 1389 h 2389"/>
                  <a:gd name="T68" fmla="*/ 2270 w 3080"/>
                  <a:gd name="T69" fmla="*/ 17 h 2389"/>
                  <a:gd name="T70" fmla="*/ 2315 w 3080"/>
                  <a:gd name="T71" fmla="*/ 0 h 2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80" h="2389">
                    <a:moveTo>
                      <a:pt x="2267" y="274"/>
                    </a:moveTo>
                    <a:lnTo>
                      <a:pt x="341" y="1538"/>
                    </a:lnTo>
                    <a:lnTo>
                      <a:pt x="311" y="1561"/>
                    </a:lnTo>
                    <a:lnTo>
                      <a:pt x="285" y="1587"/>
                    </a:lnTo>
                    <a:lnTo>
                      <a:pt x="264" y="1615"/>
                    </a:lnTo>
                    <a:lnTo>
                      <a:pt x="245" y="1646"/>
                    </a:lnTo>
                    <a:lnTo>
                      <a:pt x="230" y="1679"/>
                    </a:lnTo>
                    <a:lnTo>
                      <a:pt x="221" y="1713"/>
                    </a:lnTo>
                    <a:lnTo>
                      <a:pt x="214" y="1749"/>
                    </a:lnTo>
                    <a:lnTo>
                      <a:pt x="213" y="1784"/>
                    </a:lnTo>
                    <a:lnTo>
                      <a:pt x="216" y="1821"/>
                    </a:lnTo>
                    <a:lnTo>
                      <a:pt x="225" y="1857"/>
                    </a:lnTo>
                    <a:lnTo>
                      <a:pt x="258" y="1969"/>
                    </a:lnTo>
                    <a:lnTo>
                      <a:pt x="272" y="2007"/>
                    </a:lnTo>
                    <a:lnTo>
                      <a:pt x="292" y="2042"/>
                    </a:lnTo>
                    <a:lnTo>
                      <a:pt x="316" y="2075"/>
                    </a:lnTo>
                    <a:lnTo>
                      <a:pt x="344" y="2103"/>
                    </a:lnTo>
                    <a:lnTo>
                      <a:pt x="377" y="2126"/>
                    </a:lnTo>
                    <a:lnTo>
                      <a:pt x="411" y="2146"/>
                    </a:lnTo>
                    <a:lnTo>
                      <a:pt x="449" y="2160"/>
                    </a:lnTo>
                    <a:lnTo>
                      <a:pt x="487" y="2168"/>
                    </a:lnTo>
                    <a:lnTo>
                      <a:pt x="528" y="2172"/>
                    </a:lnTo>
                    <a:lnTo>
                      <a:pt x="2830" y="2175"/>
                    </a:lnTo>
                    <a:lnTo>
                      <a:pt x="2267" y="274"/>
                    </a:lnTo>
                    <a:close/>
                    <a:moveTo>
                      <a:pt x="2315" y="0"/>
                    </a:moveTo>
                    <a:lnTo>
                      <a:pt x="2340" y="0"/>
                    </a:lnTo>
                    <a:lnTo>
                      <a:pt x="2365" y="5"/>
                    </a:lnTo>
                    <a:lnTo>
                      <a:pt x="2386" y="17"/>
                    </a:lnTo>
                    <a:lnTo>
                      <a:pt x="2405" y="33"/>
                    </a:lnTo>
                    <a:lnTo>
                      <a:pt x="2420" y="53"/>
                    </a:lnTo>
                    <a:lnTo>
                      <a:pt x="2430" y="75"/>
                    </a:lnTo>
                    <a:lnTo>
                      <a:pt x="3073" y="2245"/>
                    </a:lnTo>
                    <a:lnTo>
                      <a:pt x="3078" y="2262"/>
                    </a:lnTo>
                    <a:lnTo>
                      <a:pt x="3080" y="2282"/>
                    </a:lnTo>
                    <a:lnTo>
                      <a:pt x="3077" y="2307"/>
                    </a:lnTo>
                    <a:lnTo>
                      <a:pt x="3069" y="2329"/>
                    </a:lnTo>
                    <a:lnTo>
                      <a:pt x="3056" y="2349"/>
                    </a:lnTo>
                    <a:lnTo>
                      <a:pt x="3040" y="2365"/>
                    </a:lnTo>
                    <a:lnTo>
                      <a:pt x="3020" y="2378"/>
                    </a:lnTo>
                    <a:lnTo>
                      <a:pt x="2998" y="2386"/>
                    </a:lnTo>
                    <a:lnTo>
                      <a:pt x="2973" y="2389"/>
                    </a:lnTo>
                    <a:lnTo>
                      <a:pt x="2973" y="2389"/>
                    </a:lnTo>
                    <a:lnTo>
                      <a:pt x="528" y="2385"/>
                    </a:lnTo>
                    <a:lnTo>
                      <a:pt x="474" y="2382"/>
                    </a:lnTo>
                    <a:lnTo>
                      <a:pt x="422" y="2373"/>
                    </a:lnTo>
                    <a:lnTo>
                      <a:pt x="371" y="2359"/>
                    </a:lnTo>
                    <a:lnTo>
                      <a:pt x="322" y="2339"/>
                    </a:lnTo>
                    <a:lnTo>
                      <a:pt x="275" y="2315"/>
                    </a:lnTo>
                    <a:lnTo>
                      <a:pt x="232" y="2286"/>
                    </a:lnTo>
                    <a:lnTo>
                      <a:pt x="193" y="2253"/>
                    </a:lnTo>
                    <a:lnTo>
                      <a:pt x="156" y="2215"/>
                    </a:lnTo>
                    <a:lnTo>
                      <a:pt x="124" y="2174"/>
                    </a:lnTo>
                    <a:lnTo>
                      <a:pt x="95" y="2129"/>
                    </a:lnTo>
                    <a:lnTo>
                      <a:pt x="72" y="2081"/>
                    </a:lnTo>
                    <a:lnTo>
                      <a:pt x="54" y="2029"/>
                    </a:lnTo>
                    <a:lnTo>
                      <a:pt x="20" y="1918"/>
                    </a:lnTo>
                    <a:lnTo>
                      <a:pt x="9" y="1870"/>
                    </a:lnTo>
                    <a:lnTo>
                      <a:pt x="2" y="1820"/>
                    </a:lnTo>
                    <a:lnTo>
                      <a:pt x="0" y="1771"/>
                    </a:lnTo>
                    <a:lnTo>
                      <a:pt x="3" y="1723"/>
                    </a:lnTo>
                    <a:lnTo>
                      <a:pt x="11" y="1675"/>
                    </a:lnTo>
                    <a:lnTo>
                      <a:pt x="23" y="1628"/>
                    </a:lnTo>
                    <a:lnTo>
                      <a:pt x="40" y="1583"/>
                    </a:lnTo>
                    <a:lnTo>
                      <a:pt x="60" y="1539"/>
                    </a:lnTo>
                    <a:lnTo>
                      <a:pt x="85" y="1497"/>
                    </a:lnTo>
                    <a:lnTo>
                      <a:pt x="114" y="1459"/>
                    </a:lnTo>
                    <a:lnTo>
                      <a:pt x="147" y="1422"/>
                    </a:lnTo>
                    <a:lnTo>
                      <a:pt x="184" y="1389"/>
                    </a:lnTo>
                    <a:lnTo>
                      <a:pt x="224" y="1360"/>
                    </a:lnTo>
                    <a:lnTo>
                      <a:pt x="2270" y="17"/>
                    </a:lnTo>
                    <a:lnTo>
                      <a:pt x="2291" y="5"/>
                    </a:lnTo>
                    <a:lnTo>
                      <a:pt x="23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47" name="Freeform 349"/>
              <p:cNvSpPr>
                <a:spLocks/>
              </p:cNvSpPr>
              <p:nvPr/>
            </p:nvSpPr>
            <p:spPr bwMode="auto">
              <a:xfrm>
                <a:off x="5480050" y="3873501"/>
                <a:ext cx="180975" cy="114300"/>
              </a:xfrm>
              <a:custGeom>
                <a:avLst/>
                <a:gdLst>
                  <a:gd name="T0" fmla="*/ 129 w 1145"/>
                  <a:gd name="T1" fmla="*/ 3 h 724"/>
                  <a:gd name="T2" fmla="*/ 171 w 1145"/>
                  <a:gd name="T3" fmla="*/ 22 h 724"/>
                  <a:gd name="T4" fmla="*/ 201 w 1145"/>
                  <a:gd name="T5" fmla="*/ 58 h 724"/>
                  <a:gd name="T6" fmla="*/ 213 w 1145"/>
                  <a:gd name="T7" fmla="*/ 105 h 724"/>
                  <a:gd name="T8" fmla="*/ 228 w 1145"/>
                  <a:gd name="T9" fmla="*/ 205 h 724"/>
                  <a:gd name="T10" fmla="*/ 266 w 1145"/>
                  <a:gd name="T11" fmla="*/ 297 h 724"/>
                  <a:gd name="T12" fmla="*/ 323 w 1145"/>
                  <a:gd name="T13" fmla="*/ 376 h 724"/>
                  <a:gd name="T14" fmla="*/ 397 w 1145"/>
                  <a:gd name="T15" fmla="*/ 438 h 724"/>
                  <a:gd name="T16" fmla="*/ 485 w 1145"/>
                  <a:gd name="T17" fmla="*/ 484 h 724"/>
                  <a:gd name="T18" fmla="*/ 584 w 1145"/>
                  <a:gd name="T19" fmla="*/ 508 h 724"/>
                  <a:gd name="T20" fmla="*/ 683 w 1145"/>
                  <a:gd name="T21" fmla="*/ 508 h 724"/>
                  <a:gd name="T22" fmla="*/ 772 w 1145"/>
                  <a:gd name="T23" fmla="*/ 488 h 724"/>
                  <a:gd name="T24" fmla="*/ 853 w 1145"/>
                  <a:gd name="T25" fmla="*/ 451 h 724"/>
                  <a:gd name="T26" fmla="*/ 926 w 1145"/>
                  <a:gd name="T27" fmla="*/ 396 h 724"/>
                  <a:gd name="T28" fmla="*/ 976 w 1145"/>
                  <a:gd name="T29" fmla="*/ 347 h 724"/>
                  <a:gd name="T30" fmla="*/ 1019 w 1145"/>
                  <a:gd name="T31" fmla="*/ 328 h 724"/>
                  <a:gd name="T32" fmla="*/ 1066 w 1145"/>
                  <a:gd name="T33" fmla="*/ 331 h 724"/>
                  <a:gd name="T34" fmla="*/ 1108 w 1145"/>
                  <a:gd name="T35" fmla="*/ 353 h 724"/>
                  <a:gd name="T36" fmla="*/ 1136 w 1145"/>
                  <a:gd name="T37" fmla="*/ 392 h 724"/>
                  <a:gd name="T38" fmla="*/ 1145 w 1145"/>
                  <a:gd name="T39" fmla="*/ 438 h 724"/>
                  <a:gd name="T40" fmla="*/ 1133 w 1145"/>
                  <a:gd name="T41" fmla="*/ 484 h 724"/>
                  <a:gd name="T42" fmla="*/ 1076 w 1145"/>
                  <a:gd name="T43" fmla="*/ 549 h 724"/>
                  <a:gd name="T44" fmla="*/ 981 w 1145"/>
                  <a:gd name="T45" fmla="*/ 623 h 724"/>
                  <a:gd name="T46" fmla="*/ 874 w 1145"/>
                  <a:gd name="T47" fmla="*/ 678 h 724"/>
                  <a:gd name="T48" fmla="*/ 759 w 1145"/>
                  <a:gd name="T49" fmla="*/ 713 h 724"/>
                  <a:gd name="T50" fmla="*/ 637 w 1145"/>
                  <a:gd name="T51" fmla="*/ 724 h 724"/>
                  <a:gd name="T52" fmla="*/ 510 w 1145"/>
                  <a:gd name="T53" fmla="*/ 711 h 724"/>
                  <a:gd name="T54" fmla="*/ 392 w 1145"/>
                  <a:gd name="T55" fmla="*/ 677 h 724"/>
                  <a:gd name="T56" fmla="*/ 284 w 1145"/>
                  <a:gd name="T57" fmla="*/ 621 h 724"/>
                  <a:gd name="T58" fmla="*/ 191 w 1145"/>
                  <a:gd name="T59" fmla="*/ 546 h 724"/>
                  <a:gd name="T60" fmla="*/ 113 w 1145"/>
                  <a:gd name="T61" fmla="*/ 456 h 724"/>
                  <a:gd name="T62" fmla="*/ 54 w 1145"/>
                  <a:gd name="T63" fmla="*/ 351 h 724"/>
                  <a:gd name="T64" fmla="*/ 15 w 1145"/>
                  <a:gd name="T65" fmla="*/ 235 h 724"/>
                  <a:gd name="T66" fmla="*/ 0 w 1145"/>
                  <a:gd name="T67" fmla="*/ 109 h 724"/>
                  <a:gd name="T68" fmla="*/ 10 w 1145"/>
                  <a:gd name="T69" fmla="*/ 62 h 724"/>
                  <a:gd name="T70" fmla="*/ 38 w 1145"/>
                  <a:gd name="T71" fmla="*/ 25 h 724"/>
                  <a:gd name="T72" fmla="*/ 80 w 1145"/>
                  <a:gd name="T73" fmla="*/ 4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5" h="724">
                    <a:moveTo>
                      <a:pt x="105" y="0"/>
                    </a:moveTo>
                    <a:lnTo>
                      <a:pt x="129" y="3"/>
                    </a:lnTo>
                    <a:lnTo>
                      <a:pt x="152" y="10"/>
                    </a:lnTo>
                    <a:lnTo>
                      <a:pt x="171" y="22"/>
                    </a:lnTo>
                    <a:lnTo>
                      <a:pt x="189" y="38"/>
                    </a:lnTo>
                    <a:lnTo>
                      <a:pt x="201" y="58"/>
                    </a:lnTo>
                    <a:lnTo>
                      <a:pt x="210" y="80"/>
                    </a:lnTo>
                    <a:lnTo>
                      <a:pt x="213" y="105"/>
                    </a:lnTo>
                    <a:lnTo>
                      <a:pt x="218" y="157"/>
                    </a:lnTo>
                    <a:lnTo>
                      <a:pt x="228" y="205"/>
                    </a:lnTo>
                    <a:lnTo>
                      <a:pt x="244" y="253"/>
                    </a:lnTo>
                    <a:lnTo>
                      <a:pt x="266" y="297"/>
                    </a:lnTo>
                    <a:lnTo>
                      <a:pt x="292" y="338"/>
                    </a:lnTo>
                    <a:lnTo>
                      <a:pt x="323" y="376"/>
                    </a:lnTo>
                    <a:lnTo>
                      <a:pt x="358" y="409"/>
                    </a:lnTo>
                    <a:lnTo>
                      <a:pt x="397" y="438"/>
                    </a:lnTo>
                    <a:lnTo>
                      <a:pt x="439" y="463"/>
                    </a:lnTo>
                    <a:lnTo>
                      <a:pt x="485" y="484"/>
                    </a:lnTo>
                    <a:lnTo>
                      <a:pt x="534" y="498"/>
                    </a:lnTo>
                    <a:lnTo>
                      <a:pt x="584" y="508"/>
                    </a:lnTo>
                    <a:lnTo>
                      <a:pt x="637" y="511"/>
                    </a:lnTo>
                    <a:lnTo>
                      <a:pt x="683" y="508"/>
                    </a:lnTo>
                    <a:lnTo>
                      <a:pt x="729" y="501"/>
                    </a:lnTo>
                    <a:lnTo>
                      <a:pt x="772" y="488"/>
                    </a:lnTo>
                    <a:lnTo>
                      <a:pt x="814" y="472"/>
                    </a:lnTo>
                    <a:lnTo>
                      <a:pt x="853" y="451"/>
                    </a:lnTo>
                    <a:lnTo>
                      <a:pt x="891" y="426"/>
                    </a:lnTo>
                    <a:lnTo>
                      <a:pt x="926" y="396"/>
                    </a:lnTo>
                    <a:lnTo>
                      <a:pt x="958" y="364"/>
                    </a:lnTo>
                    <a:lnTo>
                      <a:pt x="976" y="347"/>
                    </a:lnTo>
                    <a:lnTo>
                      <a:pt x="996" y="336"/>
                    </a:lnTo>
                    <a:lnTo>
                      <a:pt x="1019" y="328"/>
                    </a:lnTo>
                    <a:lnTo>
                      <a:pt x="1043" y="327"/>
                    </a:lnTo>
                    <a:lnTo>
                      <a:pt x="1066" y="331"/>
                    </a:lnTo>
                    <a:lnTo>
                      <a:pt x="1088" y="339"/>
                    </a:lnTo>
                    <a:lnTo>
                      <a:pt x="1108" y="353"/>
                    </a:lnTo>
                    <a:lnTo>
                      <a:pt x="1124" y="372"/>
                    </a:lnTo>
                    <a:lnTo>
                      <a:pt x="1136" y="392"/>
                    </a:lnTo>
                    <a:lnTo>
                      <a:pt x="1144" y="415"/>
                    </a:lnTo>
                    <a:lnTo>
                      <a:pt x="1145" y="438"/>
                    </a:lnTo>
                    <a:lnTo>
                      <a:pt x="1142" y="461"/>
                    </a:lnTo>
                    <a:lnTo>
                      <a:pt x="1133" y="484"/>
                    </a:lnTo>
                    <a:lnTo>
                      <a:pt x="1119" y="504"/>
                    </a:lnTo>
                    <a:lnTo>
                      <a:pt x="1076" y="549"/>
                    </a:lnTo>
                    <a:lnTo>
                      <a:pt x="1031" y="588"/>
                    </a:lnTo>
                    <a:lnTo>
                      <a:pt x="981" y="623"/>
                    </a:lnTo>
                    <a:lnTo>
                      <a:pt x="929" y="653"/>
                    </a:lnTo>
                    <a:lnTo>
                      <a:pt x="874" y="678"/>
                    </a:lnTo>
                    <a:lnTo>
                      <a:pt x="818" y="698"/>
                    </a:lnTo>
                    <a:lnTo>
                      <a:pt x="759" y="713"/>
                    </a:lnTo>
                    <a:lnTo>
                      <a:pt x="698" y="721"/>
                    </a:lnTo>
                    <a:lnTo>
                      <a:pt x="637" y="724"/>
                    </a:lnTo>
                    <a:lnTo>
                      <a:pt x="573" y="721"/>
                    </a:lnTo>
                    <a:lnTo>
                      <a:pt x="510" y="711"/>
                    </a:lnTo>
                    <a:lnTo>
                      <a:pt x="450" y="697"/>
                    </a:lnTo>
                    <a:lnTo>
                      <a:pt x="392" y="677"/>
                    </a:lnTo>
                    <a:lnTo>
                      <a:pt x="336" y="651"/>
                    </a:lnTo>
                    <a:lnTo>
                      <a:pt x="284" y="621"/>
                    </a:lnTo>
                    <a:lnTo>
                      <a:pt x="236" y="585"/>
                    </a:lnTo>
                    <a:lnTo>
                      <a:pt x="191" y="546"/>
                    </a:lnTo>
                    <a:lnTo>
                      <a:pt x="150" y="502"/>
                    </a:lnTo>
                    <a:lnTo>
                      <a:pt x="113" y="456"/>
                    </a:lnTo>
                    <a:lnTo>
                      <a:pt x="81" y="405"/>
                    </a:lnTo>
                    <a:lnTo>
                      <a:pt x="54" y="351"/>
                    </a:lnTo>
                    <a:lnTo>
                      <a:pt x="31" y="294"/>
                    </a:lnTo>
                    <a:lnTo>
                      <a:pt x="15" y="235"/>
                    </a:lnTo>
                    <a:lnTo>
                      <a:pt x="5" y="173"/>
                    </a:lnTo>
                    <a:lnTo>
                      <a:pt x="0" y="109"/>
                    </a:lnTo>
                    <a:lnTo>
                      <a:pt x="2" y="85"/>
                    </a:lnTo>
                    <a:lnTo>
                      <a:pt x="10" y="62"/>
                    </a:lnTo>
                    <a:lnTo>
                      <a:pt x="22" y="43"/>
                    </a:lnTo>
                    <a:lnTo>
                      <a:pt x="38" y="25"/>
                    </a:lnTo>
                    <a:lnTo>
                      <a:pt x="58" y="12"/>
                    </a:lnTo>
                    <a:lnTo>
                      <a:pt x="80" y="4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48" name="Freeform 351"/>
              <p:cNvSpPr>
                <a:spLocks noEditPoints="1"/>
              </p:cNvSpPr>
              <p:nvPr/>
            </p:nvSpPr>
            <p:spPr bwMode="auto">
              <a:xfrm>
                <a:off x="5626100" y="3525838"/>
                <a:ext cx="254000" cy="379413"/>
              </a:xfrm>
              <a:custGeom>
                <a:avLst/>
                <a:gdLst>
                  <a:gd name="T0" fmla="*/ 785 w 1598"/>
                  <a:gd name="T1" fmla="*/ 274 h 2389"/>
                  <a:gd name="T2" fmla="*/ 231 w 1598"/>
                  <a:gd name="T3" fmla="*/ 638 h 2389"/>
                  <a:gd name="T4" fmla="*/ 687 w 1598"/>
                  <a:gd name="T5" fmla="*/ 2174 h 2389"/>
                  <a:gd name="T6" fmla="*/ 1348 w 1598"/>
                  <a:gd name="T7" fmla="*/ 2175 h 2389"/>
                  <a:gd name="T8" fmla="*/ 785 w 1598"/>
                  <a:gd name="T9" fmla="*/ 274 h 2389"/>
                  <a:gd name="T10" fmla="*/ 833 w 1598"/>
                  <a:gd name="T11" fmla="*/ 0 h 2389"/>
                  <a:gd name="T12" fmla="*/ 858 w 1598"/>
                  <a:gd name="T13" fmla="*/ 0 h 2389"/>
                  <a:gd name="T14" fmla="*/ 883 w 1598"/>
                  <a:gd name="T15" fmla="*/ 5 h 2389"/>
                  <a:gd name="T16" fmla="*/ 904 w 1598"/>
                  <a:gd name="T17" fmla="*/ 17 h 2389"/>
                  <a:gd name="T18" fmla="*/ 923 w 1598"/>
                  <a:gd name="T19" fmla="*/ 33 h 2389"/>
                  <a:gd name="T20" fmla="*/ 938 w 1598"/>
                  <a:gd name="T21" fmla="*/ 53 h 2389"/>
                  <a:gd name="T22" fmla="*/ 948 w 1598"/>
                  <a:gd name="T23" fmla="*/ 75 h 2389"/>
                  <a:gd name="T24" fmla="*/ 1594 w 1598"/>
                  <a:gd name="T25" fmla="*/ 2251 h 2389"/>
                  <a:gd name="T26" fmla="*/ 1598 w 1598"/>
                  <a:gd name="T27" fmla="*/ 2276 h 2389"/>
                  <a:gd name="T28" fmla="*/ 1596 w 1598"/>
                  <a:gd name="T29" fmla="*/ 2301 h 2389"/>
                  <a:gd name="T30" fmla="*/ 1589 w 1598"/>
                  <a:gd name="T31" fmla="*/ 2324 h 2389"/>
                  <a:gd name="T32" fmla="*/ 1576 w 1598"/>
                  <a:gd name="T33" fmla="*/ 2345 h 2389"/>
                  <a:gd name="T34" fmla="*/ 1559 w 1598"/>
                  <a:gd name="T35" fmla="*/ 2364 h 2389"/>
                  <a:gd name="T36" fmla="*/ 1539 w 1598"/>
                  <a:gd name="T37" fmla="*/ 2378 h 2389"/>
                  <a:gd name="T38" fmla="*/ 1516 w 1598"/>
                  <a:gd name="T39" fmla="*/ 2385 h 2389"/>
                  <a:gd name="T40" fmla="*/ 1491 w 1598"/>
                  <a:gd name="T41" fmla="*/ 2389 h 2389"/>
                  <a:gd name="T42" fmla="*/ 1491 w 1598"/>
                  <a:gd name="T43" fmla="*/ 2389 h 2389"/>
                  <a:gd name="T44" fmla="*/ 607 w 1598"/>
                  <a:gd name="T45" fmla="*/ 2387 h 2389"/>
                  <a:gd name="T46" fmla="*/ 583 w 1598"/>
                  <a:gd name="T47" fmla="*/ 2385 h 2389"/>
                  <a:gd name="T48" fmla="*/ 563 w 1598"/>
                  <a:gd name="T49" fmla="*/ 2378 h 2389"/>
                  <a:gd name="T50" fmla="*/ 544 w 1598"/>
                  <a:gd name="T51" fmla="*/ 2366 h 2389"/>
                  <a:gd name="T52" fmla="*/ 526 w 1598"/>
                  <a:gd name="T53" fmla="*/ 2351 h 2389"/>
                  <a:gd name="T54" fmla="*/ 514 w 1598"/>
                  <a:gd name="T55" fmla="*/ 2332 h 2389"/>
                  <a:gd name="T56" fmla="*/ 505 w 1598"/>
                  <a:gd name="T57" fmla="*/ 2311 h 2389"/>
                  <a:gd name="T58" fmla="*/ 4 w 1598"/>
                  <a:gd name="T59" fmla="*/ 622 h 2389"/>
                  <a:gd name="T60" fmla="*/ 0 w 1598"/>
                  <a:gd name="T61" fmla="*/ 600 h 2389"/>
                  <a:gd name="T62" fmla="*/ 0 w 1598"/>
                  <a:gd name="T63" fmla="*/ 577 h 2389"/>
                  <a:gd name="T64" fmla="*/ 6 w 1598"/>
                  <a:gd name="T65" fmla="*/ 556 h 2389"/>
                  <a:gd name="T66" fmla="*/ 15 w 1598"/>
                  <a:gd name="T67" fmla="*/ 535 h 2389"/>
                  <a:gd name="T68" fmla="*/ 29 w 1598"/>
                  <a:gd name="T69" fmla="*/ 517 h 2389"/>
                  <a:gd name="T70" fmla="*/ 48 w 1598"/>
                  <a:gd name="T71" fmla="*/ 503 h 2389"/>
                  <a:gd name="T72" fmla="*/ 788 w 1598"/>
                  <a:gd name="T73" fmla="*/ 17 h 2389"/>
                  <a:gd name="T74" fmla="*/ 809 w 1598"/>
                  <a:gd name="T75" fmla="*/ 5 h 2389"/>
                  <a:gd name="T76" fmla="*/ 833 w 1598"/>
                  <a:gd name="T77" fmla="*/ 0 h 2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98" h="2389">
                    <a:moveTo>
                      <a:pt x="785" y="274"/>
                    </a:moveTo>
                    <a:lnTo>
                      <a:pt x="231" y="638"/>
                    </a:lnTo>
                    <a:lnTo>
                      <a:pt x="687" y="2174"/>
                    </a:lnTo>
                    <a:lnTo>
                      <a:pt x="1348" y="2175"/>
                    </a:lnTo>
                    <a:lnTo>
                      <a:pt x="785" y="274"/>
                    </a:lnTo>
                    <a:close/>
                    <a:moveTo>
                      <a:pt x="833" y="0"/>
                    </a:moveTo>
                    <a:lnTo>
                      <a:pt x="858" y="0"/>
                    </a:lnTo>
                    <a:lnTo>
                      <a:pt x="883" y="5"/>
                    </a:lnTo>
                    <a:lnTo>
                      <a:pt x="904" y="17"/>
                    </a:lnTo>
                    <a:lnTo>
                      <a:pt x="923" y="33"/>
                    </a:lnTo>
                    <a:lnTo>
                      <a:pt x="938" y="53"/>
                    </a:lnTo>
                    <a:lnTo>
                      <a:pt x="948" y="75"/>
                    </a:lnTo>
                    <a:lnTo>
                      <a:pt x="1594" y="2251"/>
                    </a:lnTo>
                    <a:lnTo>
                      <a:pt x="1598" y="2276"/>
                    </a:lnTo>
                    <a:lnTo>
                      <a:pt x="1596" y="2301"/>
                    </a:lnTo>
                    <a:lnTo>
                      <a:pt x="1589" y="2324"/>
                    </a:lnTo>
                    <a:lnTo>
                      <a:pt x="1576" y="2345"/>
                    </a:lnTo>
                    <a:lnTo>
                      <a:pt x="1559" y="2364"/>
                    </a:lnTo>
                    <a:lnTo>
                      <a:pt x="1539" y="2378"/>
                    </a:lnTo>
                    <a:lnTo>
                      <a:pt x="1516" y="2385"/>
                    </a:lnTo>
                    <a:lnTo>
                      <a:pt x="1491" y="2389"/>
                    </a:lnTo>
                    <a:lnTo>
                      <a:pt x="1491" y="2389"/>
                    </a:lnTo>
                    <a:lnTo>
                      <a:pt x="607" y="2387"/>
                    </a:lnTo>
                    <a:lnTo>
                      <a:pt x="583" y="2385"/>
                    </a:lnTo>
                    <a:lnTo>
                      <a:pt x="563" y="2378"/>
                    </a:lnTo>
                    <a:lnTo>
                      <a:pt x="544" y="2366"/>
                    </a:lnTo>
                    <a:lnTo>
                      <a:pt x="526" y="2351"/>
                    </a:lnTo>
                    <a:lnTo>
                      <a:pt x="514" y="2332"/>
                    </a:lnTo>
                    <a:lnTo>
                      <a:pt x="505" y="2311"/>
                    </a:lnTo>
                    <a:lnTo>
                      <a:pt x="4" y="622"/>
                    </a:lnTo>
                    <a:lnTo>
                      <a:pt x="0" y="600"/>
                    </a:lnTo>
                    <a:lnTo>
                      <a:pt x="0" y="577"/>
                    </a:lnTo>
                    <a:lnTo>
                      <a:pt x="6" y="556"/>
                    </a:lnTo>
                    <a:lnTo>
                      <a:pt x="15" y="535"/>
                    </a:lnTo>
                    <a:lnTo>
                      <a:pt x="29" y="517"/>
                    </a:lnTo>
                    <a:lnTo>
                      <a:pt x="48" y="503"/>
                    </a:lnTo>
                    <a:lnTo>
                      <a:pt x="788" y="17"/>
                    </a:lnTo>
                    <a:lnTo>
                      <a:pt x="809" y="5"/>
                    </a:lnTo>
                    <a:lnTo>
                      <a:pt x="8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49" name="Freeform 352"/>
              <p:cNvSpPr>
                <a:spLocks/>
              </p:cNvSpPr>
              <p:nvPr/>
            </p:nvSpPr>
            <p:spPr bwMode="auto">
              <a:xfrm>
                <a:off x="5732463" y="3487738"/>
                <a:ext cx="158750" cy="455613"/>
              </a:xfrm>
              <a:custGeom>
                <a:avLst/>
                <a:gdLst>
                  <a:gd name="T0" fmla="*/ 100 w 1000"/>
                  <a:gd name="T1" fmla="*/ 0 h 2871"/>
                  <a:gd name="T2" fmla="*/ 123 w 1000"/>
                  <a:gd name="T3" fmla="*/ 1 h 2871"/>
                  <a:gd name="T4" fmla="*/ 146 w 1000"/>
                  <a:gd name="T5" fmla="*/ 8 h 2871"/>
                  <a:gd name="T6" fmla="*/ 166 w 1000"/>
                  <a:gd name="T7" fmla="*/ 20 h 2871"/>
                  <a:gd name="T8" fmla="*/ 185 w 1000"/>
                  <a:gd name="T9" fmla="*/ 35 h 2871"/>
                  <a:gd name="T10" fmla="*/ 199 w 1000"/>
                  <a:gd name="T11" fmla="*/ 54 h 2871"/>
                  <a:gd name="T12" fmla="*/ 208 w 1000"/>
                  <a:gd name="T13" fmla="*/ 77 h 2871"/>
                  <a:gd name="T14" fmla="*/ 996 w 1000"/>
                  <a:gd name="T15" fmla="*/ 2733 h 2871"/>
                  <a:gd name="T16" fmla="*/ 1000 w 1000"/>
                  <a:gd name="T17" fmla="*/ 2758 h 2871"/>
                  <a:gd name="T18" fmla="*/ 999 w 1000"/>
                  <a:gd name="T19" fmla="*/ 2782 h 2871"/>
                  <a:gd name="T20" fmla="*/ 992 w 1000"/>
                  <a:gd name="T21" fmla="*/ 2804 h 2871"/>
                  <a:gd name="T22" fmla="*/ 982 w 1000"/>
                  <a:gd name="T23" fmla="*/ 2825 h 2871"/>
                  <a:gd name="T24" fmla="*/ 967 w 1000"/>
                  <a:gd name="T25" fmla="*/ 2842 h 2871"/>
                  <a:gd name="T26" fmla="*/ 947 w 1000"/>
                  <a:gd name="T27" fmla="*/ 2857 h 2871"/>
                  <a:gd name="T28" fmla="*/ 925 w 1000"/>
                  <a:gd name="T29" fmla="*/ 2867 h 2871"/>
                  <a:gd name="T30" fmla="*/ 909 w 1000"/>
                  <a:gd name="T31" fmla="*/ 2870 h 2871"/>
                  <a:gd name="T32" fmla="*/ 893 w 1000"/>
                  <a:gd name="T33" fmla="*/ 2871 h 2871"/>
                  <a:gd name="T34" fmla="*/ 871 w 1000"/>
                  <a:gd name="T35" fmla="*/ 2868 h 2871"/>
                  <a:gd name="T36" fmla="*/ 850 w 1000"/>
                  <a:gd name="T37" fmla="*/ 2861 h 2871"/>
                  <a:gd name="T38" fmla="*/ 831 w 1000"/>
                  <a:gd name="T39" fmla="*/ 2850 h 2871"/>
                  <a:gd name="T40" fmla="*/ 814 w 1000"/>
                  <a:gd name="T41" fmla="*/ 2834 h 2871"/>
                  <a:gd name="T42" fmla="*/ 801 w 1000"/>
                  <a:gd name="T43" fmla="*/ 2816 h 2871"/>
                  <a:gd name="T44" fmla="*/ 791 w 1000"/>
                  <a:gd name="T45" fmla="*/ 2795 h 2871"/>
                  <a:gd name="T46" fmla="*/ 4 w 1000"/>
                  <a:gd name="T47" fmla="*/ 137 h 2871"/>
                  <a:gd name="T48" fmla="*/ 0 w 1000"/>
                  <a:gd name="T49" fmla="*/ 114 h 2871"/>
                  <a:gd name="T50" fmla="*/ 1 w 1000"/>
                  <a:gd name="T51" fmla="*/ 90 h 2871"/>
                  <a:gd name="T52" fmla="*/ 7 w 1000"/>
                  <a:gd name="T53" fmla="*/ 67 h 2871"/>
                  <a:gd name="T54" fmla="*/ 18 w 1000"/>
                  <a:gd name="T55" fmla="*/ 47 h 2871"/>
                  <a:gd name="T56" fmla="*/ 34 w 1000"/>
                  <a:gd name="T57" fmla="*/ 28 h 2871"/>
                  <a:gd name="T58" fmla="*/ 53 w 1000"/>
                  <a:gd name="T59" fmla="*/ 14 h 2871"/>
                  <a:gd name="T60" fmla="*/ 76 w 1000"/>
                  <a:gd name="T61" fmla="*/ 5 h 2871"/>
                  <a:gd name="T62" fmla="*/ 100 w 1000"/>
                  <a:gd name="T63" fmla="*/ 0 h 2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00" h="2871">
                    <a:moveTo>
                      <a:pt x="100" y="0"/>
                    </a:moveTo>
                    <a:lnTo>
                      <a:pt x="123" y="1"/>
                    </a:lnTo>
                    <a:lnTo>
                      <a:pt x="146" y="8"/>
                    </a:lnTo>
                    <a:lnTo>
                      <a:pt x="166" y="20"/>
                    </a:lnTo>
                    <a:lnTo>
                      <a:pt x="185" y="35"/>
                    </a:lnTo>
                    <a:lnTo>
                      <a:pt x="199" y="54"/>
                    </a:lnTo>
                    <a:lnTo>
                      <a:pt x="208" y="77"/>
                    </a:lnTo>
                    <a:lnTo>
                      <a:pt x="996" y="2733"/>
                    </a:lnTo>
                    <a:lnTo>
                      <a:pt x="1000" y="2758"/>
                    </a:lnTo>
                    <a:lnTo>
                      <a:pt x="999" y="2782"/>
                    </a:lnTo>
                    <a:lnTo>
                      <a:pt x="992" y="2804"/>
                    </a:lnTo>
                    <a:lnTo>
                      <a:pt x="982" y="2825"/>
                    </a:lnTo>
                    <a:lnTo>
                      <a:pt x="967" y="2842"/>
                    </a:lnTo>
                    <a:lnTo>
                      <a:pt x="947" y="2857"/>
                    </a:lnTo>
                    <a:lnTo>
                      <a:pt x="925" y="2867"/>
                    </a:lnTo>
                    <a:lnTo>
                      <a:pt x="909" y="2870"/>
                    </a:lnTo>
                    <a:lnTo>
                      <a:pt x="893" y="2871"/>
                    </a:lnTo>
                    <a:lnTo>
                      <a:pt x="871" y="2868"/>
                    </a:lnTo>
                    <a:lnTo>
                      <a:pt x="850" y="2861"/>
                    </a:lnTo>
                    <a:lnTo>
                      <a:pt x="831" y="2850"/>
                    </a:lnTo>
                    <a:lnTo>
                      <a:pt x="814" y="2834"/>
                    </a:lnTo>
                    <a:lnTo>
                      <a:pt x="801" y="2816"/>
                    </a:lnTo>
                    <a:lnTo>
                      <a:pt x="791" y="2795"/>
                    </a:lnTo>
                    <a:lnTo>
                      <a:pt x="4" y="137"/>
                    </a:lnTo>
                    <a:lnTo>
                      <a:pt x="0" y="114"/>
                    </a:lnTo>
                    <a:lnTo>
                      <a:pt x="1" y="90"/>
                    </a:lnTo>
                    <a:lnTo>
                      <a:pt x="7" y="67"/>
                    </a:lnTo>
                    <a:lnTo>
                      <a:pt x="18" y="47"/>
                    </a:lnTo>
                    <a:lnTo>
                      <a:pt x="34" y="28"/>
                    </a:lnTo>
                    <a:lnTo>
                      <a:pt x="53" y="14"/>
                    </a:lnTo>
                    <a:lnTo>
                      <a:pt x="76" y="5"/>
                    </a:lnTo>
                    <a:lnTo>
                      <a:pt x="1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50" name="Freeform 353"/>
              <p:cNvSpPr>
                <a:spLocks/>
              </p:cNvSpPr>
              <p:nvPr/>
            </p:nvSpPr>
            <p:spPr bwMode="auto">
              <a:xfrm>
                <a:off x="5838825" y="3541713"/>
                <a:ext cx="52388" cy="73025"/>
              </a:xfrm>
              <a:custGeom>
                <a:avLst/>
                <a:gdLst>
                  <a:gd name="T0" fmla="*/ 221 w 329"/>
                  <a:gd name="T1" fmla="*/ 0 h 461"/>
                  <a:gd name="T2" fmla="*/ 245 w 329"/>
                  <a:gd name="T3" fmla="*/ 2 h 461"/>
                  <a:gd name="T4" fmla="*/ 267 w 329"/>
                  <a:gd name="T5" fmla="*/ 10 h 461"/>
                  <a:gd name="T6" fmla="*/ 289 w 329"/>
                  <a:gd name="T7" fmla="*/ 23 h 461"/>
                  <a:gd name="T8" fmla="*/ 305 w 329"/>
                  <a:gd name="T9" fmla="*/ 40 h 461"/>
                  <a:gd name="T10" fmla="*/ 318 w 329"/>
                  <a:gd name="T11" fmla="*/ 60 h 461"/>
                  <a:gd name="T12" fmla="*/ 327 w 329"/>
                  <a:gd name="T13" fmla="*/ 82 h 461"/>
                  <a:gd name="T14" fmla="*/ 329 w 329"/>
                  <a:gd name="T15" fmla="*/ 105 h 461"/>
                  <a:gd name="T16" fmla="*/ 327 w 329"/>
                  <a:gd name="T17" fmla="*/ 129 h 461"/>
                  <a:gd name="T18" fmla="*/ 319 w 329"/>
                  <a:gd name="T19" fmla="*/ 152 h 461"/>
                  <a:gd name="T20" fmla="*/ 203 w 329"/>
                  <a:gd name="T21" fmla="*/ 400 h 461"/>
                  <a:gd name="T22" fmla="*/ 192 w 329"/>
                  <a:gd name="T23" fmla="*/ 418 h 461"/>
                  <a:gd name="T24" fmla="*/ 178 w 329"/>
                  <a:gd name="T25" fmla="*/ 433 h 461"/>
                  <a:gd name="T26" fmla="*/ 163 w 329"/>
                  <a:gd name="T27" fmla="*/ 445 h 461"/>
                  <a:gd name="T28" fmla="*/ 145 w 329"/>
                  <a:gd name="T29" fmla="*/ 454 h 461"/>
                  <a:gd name="T30" fmla="*/ 127 w 329"/>
                  <a:gd name="T31" fmla="*/ 459 h 461"/>
                  <a:gd name="T32" fmla="*/ 106 w 329"/>
                  <a:gd name="T33" fmla="*/ 461 h 461"/>
                  <a:gd name="T34" fmla="*/ 83 w 329"/>
                  <a:gd name="T35" fmla="*/ 459 h 461"/>
                  <a:gd name="T36" fmla="*/ 61 w 329"/>
                  <a:gd name="T37" fmla="*/ 452 h 461"/>
                  <a:gd name="T38" fmla="*/ 40 w 329"/>
                  <a:gd name="T39" fmla="*/ 438 h 461"/>
                  <a:gd name="T40" fmla="*/ 23 w 329"/>
                  <a:gd name="T41" fmla="*/ 422 h 461"/>
                  <a:gd name="T42" fmla="*/ 10 w 329"/>
                  <a:gd name="T43" fmla="*/ 401 h 461"/>
                  <a:gd name="T44" fmla="*/ 3 w 329"/>
                  <a:gd name="T45" fmla="*/ 379 h 461"/>
                  <a:gd name="T46" fmla="*/ 0 w 329"/>
                  <a:gd name="T47" fmla="*/ 356 h 461"/>
                  <a:gd name="T48" fmla="*/ 2 w 329"/>
                  <a:gd name="T49" fmla="*/ 332 h 461"/>
                  <a:gd name="T50" fmla="*/ 10 w 329"/>
                  <a:gd name="T51" fmla="*/ 309 h 461"/>
                  <a:gd name="T52" fmla="*/ 127 w 329"/>
                  <a:gd name="T53" fmla="*/ 61 h 461"/>
                  <a:gd name="T54" fmla="*/ 139 w 329"/>
                  <a:gd name="T55" fmla="*/ 41 h 461"/>
                  <a:gd name="T56" fmla="*/ 156 w 329"/>
                  <a:gd name="T57" fmla="*/ 23 h 461"/>
                  <a:gd name="T58" fmla="*/ 176 w 329"/>
                  <a:gd name="T59" fmla="*/ 10 h 461"/>
                  <a:gd name="T60" fmla="*/ 198 w 329"/>
                  <a:gd name="T61" fmla="*/ 3 h 461"/>
                  <a:gd name="T62" fmla="*/ 221 w 329"/>
                  <a:gd name="T63" fmla="*/ 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9" h="461">
                    <a:moveTo>
                      <a:pt x="221" y="0"/>
                    </a:moveTo>
                    <a:lnTo>
                      <a:pt x="245" y="2"/>
                    </a:lnTo>
                    <a:lnTo>
                      <a:pt x="267" y="10"/>
                    </a:lnTo>
                    <a:lnTo>
                      <a:pt x="289" y="23"/>
                    </a:lnTo>
                    <a:lnTo>
                      <a:pt x="305" y="40"/>
                    </a:lnTo>
                    <a:lnTo>
                      <a:pt x="318" y="60"/>
                    </a:lnTo>
                    <a:lnTo>
                      <a:pt x="327" y="82"/>
                    </a:lnTo>
                    <a:lnTo>
                      <a:pt x="329" y="105"/>
                    </a:lnTo>
                    <a:lnTo>
                      <a:pt x="327" y="129"/>
                    </a:lnTo>
                    <a:lnTo>
                      <a:pt x="319" y="152"/>
                    </a:lnTo>
                    <a:lnTo>
                      <a:pt x="203" y="400"/>
                    </a:lnTo>
                    <a:lnTo>
                      <a:pt x="192" y="418"/>
                    </a:lnTo>
                    <a:lnTo>
                      <a:pt x="178" y="433"/>
                    </a:lnTo>
                    <a:lnTo>
                      <a:pt x="163" y="445"/>
                    </a:lnTo>
                    <a:lnTo>
                      <a:pt x="145" y="454"/>
                    </a:lnTo>
                    <a:lnTo>
                      <a:pt x="127" y="459"/>
                    </a:lnTo>
                    <a:lnTo>
                      <a:pt x="106" y="461"/>
                    </a:lnTo>
                    <a:lnTo>
                      <a:pt x="83" y="459"/>
                    </a:lnTo>
                    <a:lnTo>
                      <a:pt x="61" y="452"/>
                    </a:lnTo>
                    <a:lnTo>
                      <a:pt x="40" y="438"/>
                    </a:lnTo>
                    <a:lnTo>
                      <a:pt x="23" y="422"/>
                    </a:lnTo>
                    <a:lnTo>
                      <a:pt x="10" y="401"/>
                    </a:lnTo>
                    <a:lnTo>
                      <a:pt x="3" y="379"/>
                    </a:lnTo>
                    <a:lnTo>
                      <a:pt x="0" y="356"/>
                    </a:lnTo>
                    <a:lnTo>
                      <a:pt x="2" y="332"/>
                    </a:lnTo>
                    <a:lnTo>
                      <a:pt x="10" y="309"/>
                    </a:lnTo>
                    <a:lnTo>
                      <a:pt x="127" y="61"/>
                    </a:lnTo>
                    <a:lnTo>
                      <a:pt x="139" y="41"/>
                    </a:lnTo>
                    <a:lnTo>
                      <a:pt x="156" y="23"/>
                    </a:lnTo>
                    <a:lnTo>
                      <a:pt x="176" y="10"/>
                    </a:lnTo>
                    <a:lnTo>
                      <a:pt x="198" y="3"/>
                    </a:lnTo>
                    <a:lnTo>
                      <a:pt x="2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51" name="Freeform 354"/>
              <p:cNvSpPr>
                <a:spLocks/>
              </p:cNvSpPr>
              <p:nvPr/>
            </p:nvSpPr>
            <p:spPr bwMode="auto">
              <a:xfrm>
                <a:off x="5876925" y="3659188"/>
                <a:ext cx="77788" cy="44450"/>
              </a:xfrm>
              <a:custGeom>
                <a:avLst/>
                <a:gdLst>
                  <a:gd name="T0" fmla="*/ 375 w 483"/>
                  <a:gd name="T1" fmla="*/ 0 h 279"/>
                  <a:gd name="T2" fmla="*/ 399 w 483"/>
                  <a:gd name="T3" fmla="*/ 3 h 279"/>
                  <a:gd name="T4" fmla="*/ 421 w 483"/>
                  <a:gd name="T5" fmla="*/ 11 h 279"/>
                  <a:gd name="T6" fmla="*/ 441 w 483"/>
                  <a:gd name="T7" fmla="*/ 23 h 279"/>
                  <a:gd name="T8" fmla="*/ 458 w 483"/>
                  <a:gd name="T9" fmla="*/ 39 h 279"/>
                  <a:gd name="T10" fmla="*/ 471 w 483"/>
                  <a:gd name="T11" fmla="*/ 60 h 279"/>
                  <a:gd name="T12" fmla="*/ 480 w 483"/>
                  <a:gd name="T13" fmla="*/ 82 h 279"/>
                  <a:gd name="T14" fmla="*/ 483 w 483"/>
                  <a:gd name="T15" fmla="*/ 107 h 279"/>
                  <a:gd name="T16" fmla="*/ 480 w 483"/>
                  <a:gd name="T17" fmla="*/ 131 h 279"/>
                  <a:gd name="T18" fmla="*/ 472 w 483"/>
                  <a:gd name="T19" fmla="*/ 153 h 279"/>
                  <a:gd name="T20" fmla="*/ 460 w 483"/>
                  <a:gd name="T21" fmla="*/ 173 h 279"/>
                  <a:gd name="T22" fmla="*/ 444 w 483"/>
                  <a:gd name="T23" fmla="*/ 190 h 279"/>
                  <a:gd name="T24" fmla="*/ 424 w 483"/>
                  <a:gd name="T25" fmla="*/ 203 h 279"/>
                  <a:gd name="T26" fmla="*/ 401 w 483"/>
                  <a:gd name="T27" fmla="*/ 212 h 279"/>
                  <a:gd name="T28" fmla="*/ 131 w 483"/>
                  <a:gd name="T29" fmla="*/ 276 h 279"/>
                  <a:gd name="T30" fmla="*/ 106 w 483"/>
                  <a:gd name="T31" fmla="*/ 279 h 279"/>
                  <a:gd name="T32" fmla="*/ 83 w 483"/>
                  <a:gd name="T33" fmla="*/ 276 h 279"/>
                  <a:gd name="T34" fmla="*/ 61 w 483"/>
                  <a:gd name="T35" fmla="*/ 269 h 279"/>
                  <a:gd name="T36" fmla="*/ 41 w 483"/>
                  <a:gd name="T37" fmla="*/ 256 h 279"/>
                  <a:gd name="T38" fmla="*/ 25 w 483"/>
                  <a:gd name="T39" fmla="*/ 240 h 279"/>
                  <a:gd name="T40" fmla="*/ 12 w 483"/>
                  <a:gd name="T41" fmla="*/ 220 h 279"/>
                  <a:gd name="T42" fmla="*/ 3 w 483"/>
                  <a:gd name="T43" fmla="*/ 197 h 279"/>
                  <a:gd name="T44" fmla="*/ 0 w 483"/>
                  <a:gd name="T45" fmla="*/ 173 h 279"/>
                  <a:gd name="T46" fmla="*/ 3 w 483"/>
                  <a:gd name="T47" fmla="*/ 149 h 279"/>
                  <a:gd name="T48" fmla="*/ 11 w 483"/>
                  <a:gd name="T49" fmla="*/ 126 h 279"/>
                  <a:gd name="T50" fmla="*/ 22 w 483"/>
                  <a:gd name="T51" fmla="*/ 107 h 279"/>
                  <a:gd name="T52" fmla="*/ 38 w 483"/>
                  <a:gd name="T53" fmla="*/ 90 h 279"/>
                  <a:gd name="T54" fmla="*/ 59 w 483"/>
                  <a:gd name="T55" fmla="*/ 77 h 279"/>
                  <a:gd name="T56" fmla="*/ 82 w 483"/>
                  <a:gd name="T57" fmla="*/ 68 h 279"/>
                  <a:gd name="T58" fmla="*/ 352 w 483"/>
                  <a:gd name="T59" fmla="*/ 3 h 279"/>
                  <a:gd name="T60" fmla="*/ 375 w 483"/>
                  <a:gd name="T61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83" h="279">
                    <a:moveTo>
                      <a:pt x="375" y="0"/>
                    </a:moveTo>
                    <a:lnTo>
                      <a:pt x="399" y="3"/>
                    </a:lnTo>
                    <a:lnTo>
                      <a:pt x="421" y="11"/>
                    </a:lnTo>
                    <a:lnTo>
                      <a:pt x="441" y="23"/>
                    </a:lnTo>
                    <a:lnTo>
                      <a:pt x="458" y="39"/>
                    </a:lnTo>
                    <a:lnTo>
                      <a:pt x="471" y="60"/>
                    </a:lnTo>
                    <a:lnTo>
                      <a:pt x="480" y="82"/>
                    </a:lnTo>
                    <a:lnTo>
                      <a:pt x="483" y="107"/>
                    </a:lnTo>
                    <a:lnTo>
                      <a:pt x="480" y="131"/>
                    </a:lnTo>
                    <a:lnTo>
                      <a:pt x="472" y="153"/>
                    </a:lnTo>
                    <a:lnTo>
                      <a:pt x="460" y="173"/>
                    </a:lnTo>
                    <a:lnTo>
                      <a:pt x="444" y="190"/>
                    </a:lnTo>
                    <a:lnTo>
                      <a:pt x="424" y="203"/>
                    </a:lnTo>
                    <a:lnTo>
                      <a:pt x="401" y="212"/>
                    </a:lnTo>
                    <a:lnTo>
                      <a:pt x="131" y="276"/>
                    </a:lnTo>
                    <a:lnTo>
                      <a:pt x="106" y="279"/>
                    </a:lnTo>
                    <a:lnTo>
                      <a:pt x="83" y="276"/>
                    </a:lnTo>
                    <a:lnTo>
                      <a:pt x="61" y="269"/>
                    </a:lnTo>
                    <a:lnTo>
                      <a:pt x="41" y="256"/>
                    </a:lnTo>
                    <a:lnTo>
                      <a:pt x="25" y="240"/>
                    </a:lnTo>
                    <a:lnTo>
                      <a:pt x="12" y="220"/>
                    </a:lnTo>
                    <a:lnTo>
                      <a:pt x="3" y="197"/>
                    </a:lnTo>
                    <a:lnTo>
                      <a:pt x="0" y="173"/>
                    </a:lnTo>
                    <a:lnTo>
                      <a:pt x="3" y="149"/>
                    </a:lnTo>
                    <a:lnTo>
                      <a:pt x="11" y="126"/>
                    </a:lnTo>
                    <a:lnTo>
                      <a:pt x="22" y="107"/>
                    </a:lnTo>
                    <a:lnTo>
                      <a:pt x="38" y="90"/>
                    </a:lnTo>
                    <a:lnTo>
                      <a:pt x="59" y="77"/>
                    </a:lnTo>
                    <a:lnTo>
                      <a:pt x="82" y="68"/>
                    </a:lnTo>
                    <a:lnTo>
                      <a:pt x="352" y="3"/>
                    </a:lnTo>
                    <a:lnTo>
                      <a:pt x="37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52" name="Freeform 355"/>
              <p:cNvSpPr>
                <a:spLocks/>
              </p:cNvSpPr>
              <p:nvPr/>
            </p:nvSpPr>
            <p:spPr bwMode="auto">
              <a:xfrm>
                <a:off x="5883275" y="3767138"/>
                <a:ext cx="68263" cy="60325"/>
              </a:xfrm>
              <a:custGeom>
                <a:avLst/>
                <a:gdLst>
                  <a:gd name="T0" fmla="*/ 106 w 430"/>
                  <a:gd name="T1" fmla="*/ 0 h 382"/>
                  <a:gd name="T2" fmla="*/ 129 w 430"/>
                  <a:gd name="T3" fmla="*/ 2 h 382"/>
                  <a:gd name="T4" fmla="*/ 152 w 430"/>
                  <a:gd name="T5" fmla="*/ 10 h 382"/>
                  <a:gd name="T6" fmla="*/ 172 w 430"/>
                  <a:gd name="T7" fmla="*/ 23 h 382"/>
                  <a:gd name="T8" fmla="*/ 389 w 430"/>
                  <a:gd name="T9" fmla="*/ 190 h 382"/>
                  <a:gd name="T10" fmla="*/ 406 w 430"/>
                  <a:gd name="T11" fmla="*/ 207 h 382"/>
                  <a:gd name="T12" fmla="*/ 419 w 430"/>
                  <a:gd name="T13" fmla="*/ 228 h 382"/>
                  <a:gd name="T14" fmla="*/ 426 w 430"/>
                  <a:gd name="T15" fmla="*/ 250 h 382"/>
                  <a:gd name="T16" fmla="*/ 430 w 430"/>
                  <a:gd name="T17" fmla="*/ 273 h 382"/>
                  <a:gd name="T18" fmla="*/ 427 w 430"/>
                  <a:gd name="T19" fmla="*/ 297 h 382"/>
                  <a:gd name="T20" fmla="*/ 420 w 430"/>
                  <a:gd name="T21" fmla="*/ 319 h 382"/>
                  <a:gd name="T22" fmla="*/ 407 w 430"/>
                  <a:gd name="T23" fmla="*/ 340 h 382"/>
                  <a:gd name="T24" fmla="*/ 393 w 430"/>
                  <a:gd name="T25" fmla="*/ 355 h 382"/>
                  <a:gd name="T26" fmla="*/ 378 w 430"/>
                  <a:gd name="T27" fmla="*/ 367 h 382"/>
                  <a:gd name="T28" fmla="*/ 360 w 430"/>
                  <a:gd name="T29" fmla="*/ 374 h 382"/>
                  <a:gd name="T30" fmla="*/ 341 w 430"/>
                  <a:gd name="T31" fmla="*/ 380 h 382"/>
                  <a:gd name="T32" fmla="*/ 323 w 430"/>
                  <a:gd name="T33" fmla="*/ 382 h 382"/>
                  <a:gd name="T34" fmla="*/ 300 w 430"/>
                  <a:gd name="T35" fmla="*/ 379 h 382"/>
                  <a:gd name="T36" fmla="*/ 278 w 430"/>
                  <a:gd name="T37" fmla="*/ 371 h 382"/>
                  <a:gd name="T38" fmla="*/ 257 w 430"/>
                  <a:gd name="T39" fmla="*/ 359 h 382"/>
                  <a:gd name="T40" fmla="*/ 42 w 430"/>
                  <a:gd name="T41" fmla="*/ 191 h 382"/>
                  <a:gd name="T42" fmla="*/ 24 w 430"/>
                  <a:gd name="T43" fmla="*/ 174 h 382"/>
                  <a:gd name="T44" fmla="*/ 12 w 430"/>
                  <a:gd name="T45" fmla="*/ 153 h 382"/>
                  <a:gd name="T46" fmla="*/ 4 w 430"/>
                  <a:gd name="T47" fmla="*/ 131 h 382"/>
                  <a:gd name="T48" fmla="*/ 0 w 430"/>
                  <a:gd name="T49" fmla="*/ 108 h 382"/>
                  <a:gd name="T50" fmla="*/ 4 w 430"/>
                  <a:gd name="T51" fmla="*/ 85 h 382"/>
                  <a:gd name="T52" fmla="*/ 10 w 430"/>
                  <a:gd name="T53" fmla="*/ 62 h 382"/>
                  <a:gd name="T54" fmla="*/ 23 w 430"/>
                  <a:gd name="T55" fmla="*/ 41 h 382"/>
                  <a:gd name="T56" fmla="*/ 40 w 430"/>
                  <a:gd name="T57" fmla="*/ 24 h 382"/>
                  <a:gd name="T58" fmla="*/ 61 w 430"/>
                  <a:gd name="T59" fmla="*/ 11 h 382"/>
                  <a:gd name="T60" fmla="*/ 83 w 430"/>
                  <a:gd name="T61" fmla="*/ 2 h 382"/>
                  <a:gd name="T62" fmla="*/ 106 w 430"/>
                  <a:gd name="T6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30" h="382">
                    <a:moveTo>
                      <a:pt x="106" y="0"/>
                    </a:moveTo>
                    <a:lnTo>
                      <a:pt x="129" y="2"/>
                    </a:lnTo>
                    <a:lnTo>
                      <a:pt x="152" y="10"/>
                    </a:lnTo>
                    <a:lnTo>
                      <a:pt x="172" y="23"/>
                    </a:lnTo>
                    <a:lnTo>
                      <a:pt x="389" y="190"/>
                    </a:lnTo>
                    <a:lnTo>
                      <a:pt x="406" y="207"/>
                    </a:lnTo>
                    <a:lnTo>
                      <a:pt x="419" y="228"/>
                    </a:lnTo>
                    <a:lnTo>
                      <a:pt x="426" y="250"/>
                    </a:lnTo>
                    <a:lnTo>
                      <a:pt x="430" y="273"/>
                    </a:lnTo>
                    <a:lnTo>
                      <a:pt x="427" y="297"/>
                    </a:lnTo>
                    <a:lnTo>
                      <a:pt x="420" y="319"/>
                    </a:lnTo>
                    <a:lnTo>
                      <a:pt x="407" y="340"/>
                    </a:lnTo>
                    <a:lnTo>
                      <a:pt x="393" y="355"/>
                    </a:lnTo>
                    <a:lnTo>
                      <a:pt x="378" y="367"/>
                    </a:lnTo>
                    <a:lnTo>
                      <a:pt x="360" y="374"/>
                    </a:lnTo>
                    <a:lnTo>
                      <a:pt x="341" y="380"/>
                    </a:lnTo>
                    <a:lnTo>
                      <a:pt x="323" y="382"/>
                    </a:lnTo>
                    <a:lnTo>
                      <a:pt x="300" y="379"/>
                    </a:lnTo>
                    <a:lnTo>
                      <a:pt x="278" y="371"/>
                    </a:lnTo>
                    <a:lnTo>
                      <a:pt x="257" y="359"/>
                    </a:lnTo>
                    <a:lnTo>
                      <a:pt x="42" y="191"/>
                    </a:lnTo>
                    <a:lnTo>
                      <a:pt x="24" y="174"/>
                    </a:lnTo>
                    <a:lnTo>
                      <a:pt x="12" y="153"/>
                    </a:lnTo>
                    <a:lnTo>
                      <a:pt x="4" y="131"/>
                    </a:lnTo>
                    <a:lnTo>
                      <a:pt x="0" y="108"/>
                    </a:lnTo>
                    <a:lnTo>
                      <a:pt x="4" y="85"/>
                    </a:lnTo>
                    <a:lnTo>
                      <a:pt x="10" y="62"/>
                    </a:lnTo>
                    <a:lnTo>
                      <a:pt x="23" y="41"/>
                    </a:lnTo>
                    <a:lnTo>
                      <a:pt x="40" y="24"/>
                    </a:lnTo>
                    <a:lnTo>
                      <a:pt x="61" y="11"/>
                    </a:lnTo>
                    <a:lnTo>
                      <a:pt x="83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</p:grpSp>
        <p:grpSp>
          <p:nvGrpSpPr>
            <p:cNvPr id="366" name="Group 1069"/>
            <p:cNvGrpSpPr/>
            <p:nvPr/>
          </p:nvGrpSpPr>
          <p:grpSpPr>
            <a:xfrm>
              <a:off x="7277093" y="5351124"/>
              <a:ext cx="513979" cy="513979"/>
              <a:chOff x="10909300" y="2678113"/>
              <a:chExt cx="574675" cy="574675"/>
            </a:xfrm>
            <a:solidFill>
              <a:schemeClr val="bg1"/>
            </a:solidFill>
          </p:grpSpPr>
          <p:sp>
            <p:nvSpPr>
              <p:cNvPr id="367" name="Freeform 480"/>
              <p:cNvSpPr>
                <a:spLocks/>
              </p:cNvSpPr>
              <p:nvPr/>
            </p:nvSpPr>
            <p:spPr bwMode="auto">
              <a:xfrm>
                <a:off x="11096625" y="2678113"/>
                <a:ext cx="387350" cy="385762"/>
              </a:xfrm>
              <a:custGeom>
                <a:avLst/>
                <a:gdLst>
                  <a:gd name="T0" fmla="*/ 1190 w 2435"/>
                  <a:gd name="T1" fmla="*/ 5 h 2428"/>
                  <a:gd name="T2" fmla="*/ 1253 w 2435"/>
                  <a:gd name="T3" fmla="*/ 45 h 2428"/>
                  <a:gd name="T4" fmla="*/ 1278 w 2435"/>
                  <a:gd name="T5" fmla="*/ 117 h 2428"/>
                  <a:gd name="T6" fmla="*/ 1420 w 2435"/>
                  <a:gd name="T7" fmla="*/ 330 h 2428"/>
                  <a:gd name="T8" fmla="*/ 1623 w 2435"/>
                  <a:gd name="T9" fmla="*/ 423 h 2428"/>
                  <a:gd name="T10" fmla="*/ 1830 w 2435"/>
                  <a:gd name="T11" fmla="*/ 326 h 2428"/>
                  <a:gd name="T12" fmla="*/ 1893 w 2435"/>
                  <a:gd name="T13" fmla="*/ 307 h 2428"/>
                  <a:gd name="T14" fmla="*/ 1956 w 2435"/>
                  <a:gd name="T15" fmla="*/ 326 h 2428"/>
                  <a:gd name="T16" fmla="*/ 2114 w 2435"/>
                  <a:gd name="T17" fmla="*/ 484 h 2428"/>
                  <a:gd name="T18" fmla="*/ 2133 w 2435"/>
                  <a:gd name="T19" fmla="*/ 548 h 2428"/>
                  <a:gd name="T20" fmla="*/ 2114 w 2435"/>
                  <a:gd name="T21" fmla="*/ 611 h 2428"/>
                  <a:gd name="T22" fmla="*/ 2015 w 2435"/>
                  <a:gd name="T23" fmla="*/ 817 h 2428"/>
                  <a:gd name="T24" fmla="*/ 2106 w 2435"/>
                  <a:gd name="T25" fmla="*/ 1020 h 2428"/>
                  <a:gd name="T26" fmla="*/ 2320 w 2435"/>
                  <a:gd name="T27" fmla="*/ 1162 h 2428"/>
                  <a:gd name="T28" fmla="*/ 2392 w 2435"/>
                  <a:gd name="T29" fmla="*/ 1187 h 2428"/>
                  <a:gd name="T30" fmla="*/ 2432 w 2435"/>
                  <a:gd name="T31" fmla="*/ 1251 h 2428"/>
                  <a:gd name="T32" fmla="*/ 2430 w 2435"/>
                  <a:gd name="T33" fmla="*/ 1481 h 2428"/>
                  <a:gd name="T34" fmla="*/ 2391 w 2435"/>
                  <a:gd name="T35" fmla="*/ 1545 h 2428"/>
                  <a:gd name="T36" fmla="*/ 2318 w 2435"/>
                  <a:gd name="T37" fmla="*/ 1570 h 2428"/>
                  <a:gd name="T38" fmla="*/ 2106 w 2435"/>
                  <a:gd name="T39" fmla="*/ 1712 h 2428"/>
                  <a:gd name="T40" fmla="*/ 2014 w 2435"/>
                  <a:gd name="T41" fmla="*/ 1915 h 2428"/>
                  <a:gd name="T42" fmla="*/ 2110 w 2435"/>
                  <a:gd name="T43" fmla="*/ 2120 h 2428"/>
                  <a:gd name="T44" fmla="*/ 2128 w 2435"/>
                  <a:gd name="T45" fmla="*/ 2184 h 2428"/>
                  <a:gd name="T46" fmla="*/ 2110 w 2435"/>
                  <a:gd name="T47" fmla="*/ 2247 h 2428"/>
                  <a:gd name="T48" fmla="*/ 1950 w 2435"/>
                  <a:gd name="T49" fmla="*/ 2405 h 2428"/>
                  <a:gd name="T50" fmla="*/ 1887 w 2435"/>
                  <a:gd name="T51" fmla="*/ 2424 h 2428"/>
                  <a:gd name="T52" fmla="*/ 1823 w 2435"/>
                  <a:gd name="T53" fmla="*/ 2404 h 2428"/>
                  <a:gd name="T54" fmla="*/ 1615 w 2435"/>
                  <a:gd name="T55" fmla="*/ 2311 h 2428"/>
                  <a:gd name="T56" fmla="*/ 1393 w 2435"/>
                  <a:gd name="T57" fmla="*/ 2407 h 2428"/>
                  <a:gd name="T58" fmla="*/ 1293 w 2435"/>
                  <a:gd name="T59" fmla="*/ 2240 h 2428"/>
                  <a:gd name="T60" fmla="*/ 1209 w 2435"/>
                  <a:gd name="T61" fmla="*/ 1967 h 2428"/>
                  <a:gd name="T62" fmla="*/ 1250 w 2435"/>
                  <a:gd name="T63" fmla="*/ 1926 h 2428"/>
                  <a:gd name="T64" fmla="*/ 1400 w 2435"/>
                  <a:gd name="T65" fmla="*/ 1854 h 2428"/>
                  <a:gd name="T66" fmla="*/ 1526 w 2435"/>
                  <a:gd name="T67" fmla="*/ 1739 h 2428"/>
                  <a:gd name="T68" fmla="*/ 1613 w 2435"/>
                  <a:gd name="T69" fmla="*/ 1599 h 2428"/>
                  <a:gd name="T70" fmla="*/ 1658 w 2435"/>
                  <a:gd name="T71" fmla="*/ 1444 h 2428"/>
                  <a:gd name="T72" fmla="*/ 1658 w 2435"/>
                  <a:gd name="T73" fmla="*/ 1283 h 2428"/>
                  <a:gd name="T74" fmla="*/ 1615 w 2435"/>
                  <a:gd name="T75" fmla="*/ 1128 h 2428"/>
                  <a:gd name="T76" fmla="*/ 1529 w 2435"/>
                  <a:gd name="T77" fmla="*/ 986 h 2428"/>
                  <a:gd name="T78" fmla="*/ 1403 w 2435"/>
                  <a:gd name="T79" fmla="*/ 872 h 2428"/>
                  <a:gd name="T80" fmla="*/ 1256 w 2435"/>
                  <a:gd name="T81" fmla="*/ 799 h 2428"/>
                  <a:gd name="T82" fmla="*/ 1097 w 2435"/>
                  <a:gd name="T83" fmla="*/ 769 h 2428"/>
                  <a:gd name="T84" fmla="*/ 937 w 2435"/>
                  <a:gd name="T85" fmla="*/ 784 h 2428"/>
                  <a:gd name="T86" fmla="*/ 785 w 2435"/>
                  <a:gd name="T87" fmla="*/ 841 h 2428"/>
                  <a:gd name="T88" fmla="*/ 651 w 2435"/>
                  <a:gd name="T89" fmla="*/ 942 h 2428"/>
                  <a:gd name="T90" fmla="*/ 547 w 2435"/>
                  <a:gd name="T91" fmla="*/ 1079 h 2428"/>
                  <a:gd name="T92" fmla="*/ 489 w 2435"/>
                  <a:gd name="T93" fmla="*/ 1236 h 2428"/>
                  <a:gd name="T94" fmla="*/ 284 w 2435"/>
                  <a:gd name="T95" fmla="*/ 1163 h 2428"/>
                  <a:gd name="T96" fmla="*/ 0 w 2435"/>
                  <a:gd name="T97" fmla="*/ 1118 h 2428"/>
                  <a:gd name="T98" fmla="*/ 82 w 2435"/>
                  <a:gd name="T99" fmla="*/ 887 h 2428"/>
                  <a:gd name="T100" fmla="*/ 44 w 2435"/>
                  <a:gd name="T101" fmla="*/ 622 h 2428"/>
                  <a:gd name="T102" fmla="*/ 13 w 2435"/>
                  <a:gd name="T103" fmla="*/ 564 h 2428"/>
                  <a:gd name="T104" fmla="*/ 20 w 2435"/>
                  <a:gd name="T105" fmla="*/ 498 h 2428"/>
                  <a:gd name="T106" fmla="*/ 171 w 2435"/>
                  <a:gd name="T107" fmla="*/ 335 h 2428"/>
                  <a:gd name="T108" fmla="*/ 231 w 2435"/>
                  <a:gd name="T109" fmla="*/ 304 h 2428"/>
                  <a:gd name="T110" fmla="*/ 296 w 2435"/>
                  <a:gd name="T111" fmla="*/ 311 h 2428"/>
                  <a:gd name="T112" fmla="*/ 457 w 2435"/>
                  <a:gd name="T113" fmla="*/ 458 h 2428"/>
                  <a:gd name="T114" fmla="*/ 656 w 2435"/>
                  <a:gd name="T115" fmla="*/ 352 h 2428"/>
                  <a:gd name="T116" fmla="*/ 869 w 2435"/>
                  <a:gd name="T117" fmla="*/ 291 h 2428"/>
                  <a:gd name="T118" fmla="*/ 881 w 2435"/>
                  <a:gd name="T119" fmla="*/ 65 h 2428"/>
                  <a:gd name="T120" fmla="*/ 934 w 2435"/>
                  <a:gd name="T121" fmla="*/ 12 h 2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35" h="2428">
                    <a:moveTo>
                      <a:pt x="985" y="0"/>
                    </a:moveTo>
                    <a:lnTo>
                      <a:pt x="1164" y="1"/>
                    </a:lnTo>
                    <a:lnTo>
                      <a:pt x="1190" y="5"/>
                    </a:lnTo>
                    <a:lnTo>
                      <a:pt x="1214" y="14"/>
                    </a:lnTo>
                    <a:lnTo>
                      <a:pt x="1235" y="27"/>
                    </a:lnTo>
                    <a:lnTo>
                      <a:pt x="1253" y="45"/>
                    </a:lnTo>
                    <a:lnTo>
                      <a:pt x="1267" y="66"/>
                    </a:lnTo>
                    <a:lnTo>
                      <a:pt x="1276" y="91"/>
                    </a:lnTo>
                    <a:lnTo>
                      <a:pt x="1278" y="117"/>
                    </a:lnTo>
                    <a:lnTo>
                      <a:pt x="1278" y="293"/>
                    </a:lnTo>
                    <a:lnTo>
                      <a:pt x="1350" y="309"/>
                    </a:lnTo>
                    <a:lnTo>
                      <a:pt x="1420" y="330"/>
                    </a:lnTo>
                    <a:lnTo>
                      <a:pt x="1490" y="357"/>
                    </a:lnTo>
                    <a:lnTo>
                      <a:pt x="1557" y="388"/>
                    </a:lnTo>
                    <a:lnTo>
                      <a:pt x="1623" y="423"/>
                    </a:lnTo>
                    <a:lnTo>
                      <a:pt x="1687" y="463"/>
                    </a:lnTo>
                    <a:lnTo>
                      <a:pt x="1811" y="340"/>
                    </a:lnTo>
                    <a:lnTo>
                      <a:pt x="1830" y="326"/>
                    </a:lnTo>
                    <a:lnTo>
                      <a:pt x="1849" y="315"/>
                    </a:lnTo>
                    <a:lnTo>
                      <a:pt x="1870" y="308"/>
                    </a:lnTo>
                    <a:lnTo>
                      <a:pt x="1893" y="307"/>
                    </a:lnTo>
                    <a:lnTo>
                      <a:pt x="1916" y="309"/>
                    </a:lnTo>
                    <a:lnTo>
                      <a:pt x="1936" y="315"/>
                    </a:lnTo>
                    <a:lnTo>
                      <a:pt x="1956" y="326"/>
                    </a:lnTo>
                    <a:lnTo>
                      <a:pt x="1974" y="340"/>
                    </a:lnTo>
                    <a:lnTo>
                      <a:pt x="2100" y="467"/>
                    </a:lnTo>
                    <a:lnTo>
                      <a:pt x="2114" y="484"/>
                    </a:lnTo>
                    <a:lnTo>
                      <a:pt x="2125" y="504"/>
                    </a:lnTo>
                    <a:lnTo>
                      <a:pt x="2132" y="526"/>
                    </a:lnTo>
                    <a:lnTo>
                      <a:pt x="2133" y="548"/>
                    </a:lnTo>
                    <a:lnTo>
                      <a:pt x="2131" y="570"/>
                    </a:lnTo>
                    <a:lnTo>
                      <a:pt x="2125" y="591"/>
                    </a:lnTo>
                    <a:lnTo>
                      <a:pt x="2114" y="611"/>
                    </a:lnTo>
                    <a:lnTo>
                      <a:pt x="2100" y="628"/>
                    </a:lnTo>
                    <a:lnTo>
                      <a:pt x="1974" y="753"/>
                    </a:lnTo>
                    <a:lnTo>
                      <a:pt x="2015" y="817"/>
                    </a:lnTo>
                    <a:lnTo>
                      <a:pt x="2050" y="883"/>
                    </a:lnTo>
                    <a:lnTo>
                      <a:pt x="2081" y="951"/>
                    </a:lnTo>
                    <a:lnTo>
                      <a:pt x="2106" y="1020"/>
                    </a:lnTo>
                    <a:lnTo>
                      <a:pt x="2127" y="1090"/>
                    </a:lnTo>
                    <a:lnTo>
                      <a:pt x="2144" y="1162"/>
                    </a:lnTo>
                    <a:lnTo>
                      <a:pt x="2320" y="1162"/>
                    </a:lnTo>
                    <a:lnTo>
                      <a:pt x="2347" y="1165"/>
                    </a:lnTo>
                    <a:lnTo>
                      <a:pt x="2371" y="1174"/>
                    </a:lnTo>
                    <a:lnTo>
                      <a:pt x="2392" y="1187"/>
                    </a:lnTo>
                    <a:lnTo>
                      <a:pt x="2410" y="1206"/>
                    </a:lnTo>
                    <a:lnTo>
                      <a:pt x="2423" y="1227"/>
                    </a:lnTo>
                    <a:lnTo>
                      <a:pt x="2432" y="1251"/>
                    </a:lnTo>
                    <a:lnTo>
                      <a:pt x="2435" y="1277"/>
                    </a:lnTo>
                    <a:lnTo>
                      <a:pt x="2434" y="1455"/>
                    </a:lnTo>
                    <a:lnTo>
                      <a:pt x="2430" y="1481"/>
                    </a:lnTo>
                    <a:lnTo>
                      <a:pt x="2422" y="1505"/>
                    </a:lnTo>
                    <a:lnTo>
                      <a:pt x="2408" y="1527"/>
                    </a:lnTo>
                    <a:lnTo>
                      <a:pt x="2391" y="1545"/>
                    </a:lnTo>
                    <a:lnTo>
                      <a:pt x="2369" y="1558"/>
                    </a:lnTo>
                    <a:lnTo>
                      <a:pt x="2344" y="1567"/>
                    </a:lnTo>
                    <a:lnTo>
                      <a:pt x="2318" y="1570"/>
                    </a:lnTo>
                    <a:lnTo>
                      <a:pt x="2144" y="1569"/>
                    </a:lnTo>
                    <a:lnTo>
                      <a:pt x="2127" y="1640"/>
                    </a:lnTo>
                    <a:lnTo>
                      <a:pt x="2106" y="1712"/>
                    </a:lnTo>
                    <a:lnTo>
                      <a:pt x="2081" y="1781"/>
                    </a:lnTo>
                    <a:lnTo>
                      <a:pt x="2050" y="1849"/>
                    </a:lnTo>
                    <a:lnTo>
                      <a:pt x="2014" y="1915"/>
                    </a:lnTo>
                    <a:lnTo>
                      <a:pt x="1974" y="1979"/>
                    </a:lnTo>
                    <a:lnTo>
                      <a:pt x="2095" y="2101"/>
                    </a:lnTo>
                    <a:lnTo>
                      <a:pt x="2110" y="2120"/>
                    </a:lnTo>
                    <a:lnTo>
                      <a:pt x="2121" y="2140"/>
                    </a:lnTo>
                    <a:lnTo>
                      <a:pt x="2127" y="2162"/>
                    </a:lnTo>
                    <a:lnTo>
                      <a:pt x="2128" y="2184"/>
                    </a:lnTo>
                    <a:lnTo>
                      <a:pt x="2126" y="2206"/>
                    </a:lnTo>
                    <a:lnTo>
                      <a:pt x="2121" y="2227"/>
                    </a:lnTo>
                    <a:lnTo>
                      <a:pt x="2110" y="2247"/>
                    </a:lnTo>
                    <a:lnTo>
                      <a:pt x="2094" y="2265"/>
                    </a:lnTo>
                    <a:lnTo>
                      <a:pt x="1968" y="2390"/>
                    </a:lnTo>
                    <a:lnTo>
                      <a:pt x="1950" y="2405"/>
                    </a:lnTo>
                    <a:lnTo>
                      <a:pt x="1930" y="2415"/>
                    </a:lnTo>
                    <a:lnTo>
                      <a:pt x="1909" y="2421"/>
                    </a:lnTo>
                    <a:lnTo>
                      <a:pt x="1887" y="2424"/>
                    </a:lnTo>
                    <a:lnTo>
                      <a:pt x="1865" y="2421"/>
                    </a:lnTo>
                    <a:lnTo>
                      <a:pt x="1843" y="2415"/>
                    </a:lnTo>
                    <a:lnTo>
                      <a:pt x="1823" y="2404"/>
                    </a:lnTo>
                    <a:lnTo>
                      <a:pt x="1805" y="2390"/>
                    </a:lnTo>
                    <a:lnTo>
                      <a:pt x="1684" y="2267"/>
                    </a:lnTo>
                    <a:lnTo>
                      <a:pt x="1615" y="2311"/>
                    </a:lnTo>
                    <a:lnTo>
                      <a:pt x="1543" y="2349"/>
                    </a:lnTo>
                    <a:lnTo>
                      <a:pt x="1469" y="2381"/>
                    </a:lnTo>
                    <a:lnTo>
                      <a:pt x="1393" y="2407"/>
                    </a:lnTo>
                    <a:lnTo>
                      <a:pt x="1317" y="2428"/>
                    </a:lnTo>
                    <a:lnTo>
                      <a:pt x="1308" y="2333"/>
                    </a:lnTo>
                    <a:lnTo>
                      <a:pt x="1293" y="2240"/>
                    </a:lnTo>
                    <a:lnTo>
                      <a:pt x="1270" y="2148"/>
                    </a:lnTo>
                    <a:lnTo>
                      <a:pt x="1243" y="2056"/>
                    </a:lnTo>
                    <a:lnTo>
                      <a:pt x="1209" y="1967"/>
                    </a:lnTo>
                    <a:lnTo>
                      <a:pt x="1203" y="1954"/>
                    </a:lnTo>
                    <a:lnTo>
                      <a:pt x="1197" y="1941"/>
                    </a:lnTo>
                    <a:lnTo>
                      <a:pt x="1250" y="1926"/>
                    </a:lnTo>
                    <a:lnTo>
                      <a:pt x="1301" y="1907"/>
                    </a:lnTo>
                    <a:lnTo>
                      <a:pt x="1351" y="1882"/>
                    </a:lnTo>
                    <a:lnTo>
                      <a:pt x="1400" y="1854"/>
                    </a:lnTo>
                    <a:lnTo>
                      <a:pt x="1445" y="1821"/>
                    </a:lnTo>
                    <a:lnTo>
                      <a:pt x="1488" y="1781"/>
                    </a:lnTo>
                    <a:lnTo>
                      <a:pt x="1526" y="1739"/>
                    </a:lnTo>
                    <a:lnTo>
                      <a:pt x="1560" y="1694"/>
                    </a:lnTo>
                    <a:lnTo>
                      <a:pt x="1589" y="1648"/>
                    </a:lnTo>
                    <a:lnTo>
                      <a:pt x="1613" y="1599"/>
                    </a:lnTo>
                    <a:lnTo>
                      <a:pt x="1633" y="1548"/>
                    </a:lnTo>
                    <a:lnTo>
                      <a:pt x="1648" y="1496"/>
                    </a:lnTo>
                    <a:lnTo>
                      <a:pt x="1658" y="1444"/>
                    </a:lnTo>
                    <a:lnTo>
                      <a:pt x="1662" y="1390"/>
                    </a:lnTo>
                    <a:lnTo>
                      <a:pt x="1663" y="1337"/>
                    </a:lnTo>
                    <a:lnTo>
                      <a:pt x="1658" y="1283"/>
                    </a:lnTo>
                    <a:lnTo>
                      <a:pt x="1649" y="1230"/>
                    </a:lnTo>
                    <a:lnTo>
                      <a:pt x="1634" y="1178"/>
                    </a:lnTo>
                    <a:lnTo>
                      <a:pt x="1615" y="1128"/>
                    </a:lnTo>
                    <a:lnTo>
                      <a:pt x="1591" y="1078"/>
                    </a:lnTo>
                    <a:lnTo>
                      <a:pt x="1563" y="1031"/>
                    </a:lnTo>
                    <a:lnTo>
                      <a:pt x="1529" y="986"/>
                    </a:lnTo>
                    <a:lnTo>
                      <a:pt x="1490" y="944"/>
                    </a:lnTo>
                    <a:lnTo>
                      <a:pt x="1448" y="906"/>
                    </a:lnTo>
                    <a:lnTo>
                      <a:pt x="1403" y="872"/>
                    </a:lnTo>
                    <a:lnTo>
                      <a:pt x="1355" y="843"/>
                    </a:lnTo>
                    <a:lnTo>
                      <a:pt x="1307" y="819"/>
                    </a:lnTo>
                    <a:lnTo>
                      <a:pt x="1256" y="799"/>
                    </a:lnTo>
                    <a:lnTo>
                      <a:pt x="1204" y="785"/>
                    </a:lnTo>
                    <a:lnTo>
                      <a:pt x="1151" y="775"/>
                    </a:lnTo>
                    <a:lnTo>
                      <a:pt x="1097" y="769"/>
                    </a:lnTo>
                    <a:lnTo>
                      <a:pt x="1044" y="769"/>
                    </a:lnTo>
                    <a:lnTo>
                      <a:pt x="990" y="775"/>
                    </a:lnTo>
                    <a:lnTo>
                      <a:pt x="937" y="784"/>
                    </a:lnTo>
                    <a:lnTo>
                      <a:pt x="886" y="798"/>
                    </a:lnTo>
                    <a:lnTo>
                      <a:pt x="835" y="817"/>
                    </a:lnTo>
                    <a:lnTo>
                      <a:pt x="785" y="841"/>
                    </a:lnTo>
                    <a:lnTo>
                      <a:pt x="738" y="869"/>
                    </a:lnTo>
                    <a:lnTo>
                      <a:pt x="693" y="903"/>
                    </a:lnTo>
                    <a:lnTo>
                      <a:pt x="651" y="942"/>
                    </a:lnTo>
                    <a:lnTo>
                      <a:pt x="611" y="985"/>
                    </a:lnTo>
                    <a:lnTo>
                      <a:pt x="577" y="1031"/>
                    </a:lnTo>
                    <a:lnTo>
                      <a:pt x="547" y="1079"/>
                    </a:lnTo>
                    <a:lnTo>
                      <a:pt x="523" y="1130"/>
                    </a:lnTo>
                    <a:lnTo>
                      <a:pt x="503" y="1182"/>
                    </a:lnTo>
                    <a:lnTo>
                      <a:pt x="489" y="1236"/>
                    </a:lnTo>
                    <a:lnTo>
                      <a:pt x="464" y="1226"/>
                    </a:lnTo>
                    <a:lnTo>
                      <a:pt x="375" y="1192"/>
                    </a:lnTo>
                    <a:lnTo>
                      <a:pt x="284" y="1163"/>
                    </a:lnTo>
                    <a:lnTo>
                      <a:pt x="190" y="1142"/>
                    </a:lnTo>
                    <a:lnTo>
                      <a:pt x="95" y="1127"/>
                    </a:lnTo>
                    <a:lnTo>
                      <a:pt x="0" y="1118"/>
                    </a:lnTo>
                    <a:lnTo>
                      <a:pt x="21" y="1040"/>
                    </a:lnTo>
                    <a:lnTo>
                      <a:pt x="49" y="963"/>
                    </a:lnTo>
                    <a:lnTo>
                      <a:pt x="82" y="887"/>
                    </a:lnTo>
                    <a:lnTo>
                      <a:pt x="120" y="814"/>
                    </a:lnTo>
                    <a:lnTo>
                      <a:pt x="166" y="744"/>
                    </a:lnTo>
                    <a:lnTo>
                      <a:pt x="44" y="622"/>
                    </a:lnTo>
                    <a:lnTo>
                      <a:pt x="30" y="604"/>
                    </a:lnTo>
                    <a:lnTo>
                      <a:pt x="19" y="584"/>
                    </a:lnTo>
                    <a:lnTo>
                      <a:pt x="13" y="564"/>
                    </a:lnTo>
                    <a:lnTo>
                      <a:pt x="11" y="542"/>
                    </a:lnTo>
                    <a:lnTo>
                      <a:pt x="13" y="520"/>
                    </a:lnTo>
                    <a:lnTo>
                      <a:pt x="20" y="498"/>
                    </a:lnTo>
                    <a:lnTo>
                      <a:pt x="30" y="478"/>
                    </a:lnTo>
                    <a:lnTo>
                      <a:pt x="45" y="460"/>
                    </a:lnTo>
                    <a:lnTo>
                      <a:pt x="171" y="335"/>
                    </a:lnTo>
                    <a:lnTo>
                      <a:pt x="189" y="320"/>
                    </a:lnTo>
                    <a:lnTo>
                      <a:pt x="210" y="309"/>
                    </a:lnTo>
                    <a:lnTo>
                      <a:pt x="231" y="304"/>
                    </a:lnTo>
                    <a:lnTo>
                      <a:pt x="253" y="302"/>
                    </a:lnTo>
                    <a:lnTo>
                      <a:pt x="275" y="304"/>
                    </a:lnTo>
                    <a:lnTo>
                      <a:pt x="296" y="311"/>
                    </a:lnTo>
                    <a:lnTo>
                      <a:pt x="316" y="320"/>
                    </a:lnTo>
                    <a:lnTo>
                      <a:pt x="334" y="336"/>
                    </a:lnTo>
                    <a:lnTo>
                      <a:pt x="457" y="458"/>
                    </a:lnTo>
                    <a:lnTo>
                      <a:pt x="521" y="417"/>
                    </a:lnTo>
                    <a:lnTo>
                      <a:pt x="588" y="382"/>
                    </a:lnTo>
                    <a:lnTo>
                      <a:pt x="656" y="352"/>
                    </a:lnTo>
                    <a:lnTo>
                      <a:pt x="726" y="327"/>
                    </a:lnTo>
                    <a:lnTo>
                      <a:pt x="796" y="306"/>
                    </a:lnTo>
                    <a:lnTo>
                      <a:pt x="869" y="291"/>
                    </a:lnTo>
                    <a:lnTo>
                      <a:pt x="869" y="116"/>
                    </a:lnTo>
                    <a:lnTo>
                      <a:pt x="872" y="89"/>
                    </a:lnTo>
                    <a:lnTo>
                      <a:pt x="881" y="65"/>
                    </a:lnTo>
                    <a:lnTo>
                      <a:pt x="896" y="43"/>
                    </a:lnTo>
                    <a:lnTo>
                      <a:pt x="913" y="26"/>
                    </a:lnTo>
                    <a:lnTo>
                      <a:pt x="934" y="12"/>
                    </a:lnTo>
                    <a:lnTo>
                      <a:pt x="958" y="4"/>
                    </a:lnTo>
                    <a:lnTo>
                      <a:pt x="98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  <p:sp>
            <p:nvSpPr>
              <p:cNvPr id="368" name="Freeform 481"/>
              <p:cNvSpPr>
                <a:spLocks noEditPoints="1"/>
              </p:cNvSpPr>
              <p:nvPr/>
            </p:nvSpPr>
            <p:spPr bwMode="auto">
              <a:xfrm>
                <a:off x="10909300" y="2903538"/>
                <a:ext cx="350838" cy="349250"/>
              </a:xfrm>
              <a:custGeom>
                <a:avLst/>
                <a:gdLst>
                  <a:gd name="T0" fmla="*/ 1018 w 2209"/>
                  <a:gd name="T1" fmla="*/ 367 h 2203"/>
                  <a:gd name="T2" fmla="*/ 1012 w 2209"/>
                  <a:gd name="T3" fmla="*/ 496 h 2203"/>
                  <a:gd name="T4" fmla="*/ 975 w 2209"/>
                  <a:gd name="T5" fmla="*/ 533 h 2203"/>
                  <a:gd name="T6" fmla="*/ 818 w 2209"/>
                  <a:gd name="T7" fmla="*/ 621 h 2203"/>
                  <a:gd name="T8" fmla="*/ 730 w 2209"/>
                  <a:gd name="T9" fmla="*/ 790 h 2203"/>
                  <a:gd name="T10" fmla="*/ 750 w 2209"/>
                  <a:gd name="T11" fmla="*/ 972 h 2203"/>
                  <a:gd name="T12" fmla="*/ 863 w 2209"/>
                  <a:gd name="T13" fmla="*/ 1100 h 2203"/>
                  <a:gd name="T14" fmla="*/ 1064 w 2209"/>
                  <a:gd name="T15" fmla="*/ 1198 h 2203"/>
                  <a:gd name="T16" fmla="*/ 1202 w 2209"/>
                  <a:gd name="T17" fmla="*/ 1278 h 2203"/>
                  <a:gd name="T18" fmla="*/ 1223 w 2209"/>
                  <a:gd name="T19" fmla="*/ 1381 h 2203"/>
                  <a:gd name="T20" fmla="*/ 1127 w 2209"/>
                  <a:gd name="T21" fmla="*/ 1457 h 2203"/>
                  <a:gd name="T22" fmla="*/ 968 w 2209"/>
                  <a:gd name="T23" fmla="*/ 1455 h 2203"/>
                  <a:gd name="T24" fmla="*/ 790 w 2209"/>
                  <a:gd name="T25" fmla="*/ 1392 h 2203"/>
                  <a:gd name="T26" fmla="*/ 752 w 2209"/>
                  <a:gd name="T27" fmla="*/ 1429 h 2203"/>
                  <a:gd name="T28" fmla="*/ 716 w 2209"/>
                  <a:gd name="T29" fmla="*/ 1583 h 2203"/>
                  <a:gd name="T30" fmla="*/ 804 w 2209"/>
                  <a:gd name="T31" fmla="*/ 1639 h 2203"/>
                  <a:gd name="T32" fmla="*/ 978 w 2209"/>
                  <a:gd name="T33" fmla="*/ 1680 h 2203"/>
                  <a:gd name="T34" fmla="*/ 999 w 2209"/>
                  <a:gd name="T35" fmla="*/ 1736 h 2203"/>
                  <a:gd name="T36" fmla="*/ 1028 w 2209"/>
                  <a:gd name="T37" fmla="*/ 1852 h 2203"/>
                  <a:gd name="T38" fmla="*/ 1178 w 2209"/>
                  <a:gd name="T39" fmla="*/ 1847 h 2203"/>
                  <a:gd name="T40" fmla="*/ 1193 w 2209"/>
                  <a:gd name="T41" fmla="*/ 1711 h 2203"/>
                  <a:gd name="T42" fmla="*/ 1237 w 2209"/>
                  <a:gd name="T43" fmla="*/ 1653 h 2203"/>
                  <a:gd name="T44" fmla="*/ 1421 w 2209"/>
                  <a:gd name="T45" fmla="*/ 1535 h 2203"/>
                  <a:gd name="T46" fmla="*/ 1496 w 2209"/>
                  <a:gd name="T47" fmla="*/ 1343 h 2203"/>
                  <a:gd name="T48" fmla="*/ 1442 w 2209"/>
                  <a:gd name="T49" fmla="*/ 1149 h 2203"/>
                  <a:gd name="T50" fmla="*/ 1255 w 2209"/>
                  <a:gd name="T51" fmla="*/ 1003 h 2203"/>
                  <a:gd name="T52" fmla="*/ 1029 w 2209"/>
                  <a:gd name="T53" fmla="*/ 893 h 2203"/>
                  <a:gd name="T54" fmla="*/ 993 w 2209"/>
                  <a:gd name="T55" fmla="*/ 798 h 2203"/>
                  <a:gd name="T56" fmla="*/ 1072 w 2209"/>
                  <a:gd name="T57" fmla="*/ 729 h 2203"/>
                  <a:gd name="T58" fmla="*/ 1247 w 2209"/>
                  <a:gd name="T59" fmla="*/ 734 h 2203"/>
                  <a:gd name="T60" fmla="*/ 1378 w 2209"/>
                  <a:gd name="T61" fmla="*/ 779 h 2203"/>
                  <a:gd name="T62" fmla="*/ 1428 w 2209"/>
                  <a:gd name="T63" fmla="*/ 683 h 2203"/>
                  <a:gd name="T64" fmla="*/ 1431 w 2209"/>
                  <a:gd name="T65" fmla="*/ 572 h 2203"/>
                  <a:gd name="T66" fmla="*/ 1248 w 2209"/>
                  <a:gd name="T67" fmla="*/ 517 h 2203"/>
                  <a:gd name="T68" fmla="*/ 1204 w 2209"/>
                  <a:gd name="T69" fmla="*/ 482 h 2203"/>
                  <a:gd name="T70" fmla="*/ 1198 w 2209"/>
                  <a:gd name="T71" fmla="*/ 373 h 2203"/>
                  <a:gd name="T72" fmla="*/ 1119 w 2209"/>
                  <a:gd name="T73" fmla="*/ 347 h 2203"/>
                  <a:gd name="T74" fmla="*/ 1357 w 2209"/>
                  <a:gd name="T75" fmla="*/ 28 h 2203"/>
                  <a:gd name="T76" fmla="*/ 1730 w 2209"/>
                  <a:gd name="T77" fmla="*/ 193 h 2203"/>
                  <a:gd name="T78" fmla="*/ 2014 w 2209"/>
                  <a:gd name="T79" fmla="*/ 477 h 2203"/>
                  <a:gd name="T80" fmla="*/ 2180 w 2209"/>
                  <a:gd name="T81" fmla="*/ 849 h 2203"/>
                  <a:gd name="T82" fmla="*/ 2195 w 2209"/>
                  <a:gd name="T83" fmla="*/ 1271 h 2203"/>
                  <a:gd name="T84" fmla="*/ 2059 w 2209"/>
                  <a:gd name="T85" fmla="*/ 1658 h 2203"/>
                  <a:gd name="T86" fmla="*/ 1795 w 2209"/>
                  <a:gd name="T87" fmla="*/ 1961 h 2203"/>
                  <a:gd name="T88" fmla="*/ 1438 w 2209"/>
                  <a:gd name="T89" fmla="*/ 2151 h 2203"/>
                  <a:gd name="T90" fmla="*/ 1019 w 2209"/>
                  <a:gd name="T91" fmla="*/ 2200 h 2203"/>
                  <a:gd name="T92" fmla="*/ 620 w 2209"/>
                  <a:gd name="T93" fmla="*/ 2091 h 2203"/>
                  <a:gd name="T94" fmla="*/ 295 w 2209"/>
                  <a:gd name="T95" fmla="*/ 1851 h 2203"/>
                  <a:gd name="T96" fmla="*/ 79 w 2209"/>
                  <a:gd name="T97" fmla="*/ 1511 h 2203"/>
                  <a:gd name="T98" fmla="*/ 0 w 2209"/>
                  <a:gd name="T99" fmla="*/ 1101 h 2203"/>
                  <a:gd name="T100" fmla="*/ 79 w 2209"/>
                  <a:gd name="T101" fmla="*/ 692 h 2203"/>
                  <a:gd name="T102" fmla="*/ 295 w 2209"/>
                  <a:gd name="T103" fmla="*/ 351 h 2203"/>
                  <a:gd name="T104" fmla="*/ 620 w 2209"/>
                  <a:gd name="T105" fmla="*/ 111 h 2203"/>
                  <a:gd name="T106" fmla="*/ 1019 w 2209"/>
                  <a:gd name="T107" fmla="*/ 3 h 2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09" h="2203">
                    <a:moveTo>
                      <a:pt x="1067" y="347"/>
                    </a:moveTo>
                    <a:lnTo>
                      <a:pt x="1047" y="349"/>
                    </a:lnTo>
                    <a:lnTo>
                      <a:pt x="1033" y="352"/>
                    </a:lnTo>
                    <a:lnTo>
                      <a:pt x="1024" y="358"/>
                    </a:lnTo>
                    <a:lnTo>
                      <a:pt x="1018" y="367"/>
                    </a:lnTo>
                    <a:lnTo>
                      <a:pt x="1014" y="382"/>
                    </a:lnTo>
                    <a:lnTo>
                      <a:pt x="1013" y="401"/>
                    </a:lnTo>
                    <a:lnTo>
                      <a:pt x="1013" y="461"/>
                    </a:lnTo>
                    <a:lnTo>
                      <a:pt x="1013" y="481"/>
                    </a:lnTo>
                    <a:lnTo>
                      <a:pt x="1012" y="496"/>
                    </a:lnTo>
                    <a:lnTo>
                      <a:pt x="1010" y="507"/>
                    </a:lnTo>
                    <a:lnTo>
                      <a:pt x="1006" y="515"/>
                    </a:lnTo>
                    <a:lnTo>
                      <a:pt x="999" y="521"/>
                    </a:lnTo>
                    <a:lnTo>
                      <a:pt x="989" y="528"/>
                    </a:lnTo>
                    <a:lnTo>
                      <a:pt x="975" y="533"/>
                    </a:lnTo>
                    <a:lnTo>
                      <a:pt x="956" y="540"/>
                    </a:lnTo>
                    <a:lnTo>
                      <a:pt x="916" y="556"/>
                    </a:lnTo>
                    <a:lnTo>
                      <a:pt x="880" y="575"/>
                    </a:lnTo>
                    <a:lnTo>
                      <a:pt x="847" y="597"/>
                    </a:lnTo>
                    <a:lnTo>
                      <a:pt x="818" y="621"/>
                    </a:lnTo>
                    <a:lnTo>
                      <a:pt x="792" y="649"/>
                    </a:lnTo>
                    <a:lnTo>
                      <a:pt x="771" y="680"/>
                    </a:lnTo>
                    <a:lnTo>
                      <a:pt x="752" y="713"/>
                    </a:lnTo>
                    <a:lnTo>
                      <a:pt x="739" y="750"/>
                    </a:lnTo>
                    <a:lnTo>
                      <a:pt x="730" y="790"/>
                    </a:lnTo>
                    <a:lnTo>
                      <a:pt x="724" y="833"/>
                    </a:lnTo>
                    <a:lnTo>
                      <a:pt x="724" y="871"/>
                    </a:lnTo>
                    <a:lnTo>
                      <a:pt x="729" y="907"/>
                    </a:lnTo>
                    <a:lnTo>
                      <a:pt x="736" y="940"/>
                    </a:lnTo>
                    <a:lnTo>
                      <a:pt x="750" y="972"/>
                    </a:lnTo>
                    <a:lnTo>
                      <a:pt x="765" y="1001"/>
                    </a:lnTo>
                    <a:lnTo>
                      <a:pt x="785" y="1028"/>
                    </a:lnTo>
                    <a:lnTo>
                      <a:pt x="808" y="1054"/>
                    </a:lnTo>
                    <a:lnTo>
                      <a:pt x="835" y="1078"/>
                    </a:lnTo>
                    <a:lnTo>
                      <a:pt x="863" y="1100"/>
                    </a:lnTo>
                    <a:lnTo>
                      <a:pt x="894" y="1120"/>
                    </a:lnTo>
                    <a:lnTo>
                      <a:pt x="935" y="1143"/>
                    </a:lnTo>
                    <a:lnTo>
                      <a:pt x="978" y="1161"/>
                    </a:lnTo>
                    <a:lnTo>
                      <a:pt x="1021" y="1180"/>
                    </a:lnTo>
                    <a:lnTo>
                      <a:pt x="1064" y="1198"/>
                    </a:lnTo>
                    <a:lnTo>
                      <a:pt x="1107" y="1215"/>
                    </a:lnTo>
                    <a:lnTo>
                      <a:pt x="1133" y="1227"/>
                    </a:lnTo>
                    <a:lnTo>
                      <a:pt x="1160" y="1243"/>
                    </a:lnTo>
                    <a:lnTo>
                      <a:pt x="1184" y="1260"/>
                    </a:lnTo>
                    <a:lnTo>
                      <a:pt x="1202" y="1278"/>
                    </a:lnTo>
                    <a:lnTo>
                      <a:pt x="1215" y="1298"/>
                    </a:lnTo>
                    <a:lnTo>
                      <a:pt x="1224" y="1319"/>
                    </a:lnTo>
                    <a:lnTo>
                      <a:pt x="1228" y="1340"/>
                    </a:lnTo>
                    <a:lnTo>
                      <a:pt x="1227" y="1362"/>
                    </a:lnTo>
                    <a:lnTo>
                      <a:pt x="1223" y="1381"/>
                    </a:lnTo>
                    <a:lnTo>
                      <a:pt x="1213" y="1401"/>
                    </a:lnTo>
                    <a:lnTo>
                      <a:pt x="1200" y="1419"/>
                    </a:lnTo>
                    <a:lnTo>
                      <a:pt x="1181" y="1434"/>
                    </a:lnTo>
                    <a:lnTo>
                      <a:pt x="1159" y="1446"/>
                    </a:lnTo>
                    <a:lnTo>
                      <a:pt x="1127" y="1457"/>
                    </a:lnTo>
                    <a:lnTo>
                      <a:pt x="1094" y="1464"/>
                    </a:lnTo>
                    <a:lnTo>
                      <a:pt x="1060" y="1466"/>
                    </a:lnTo>
                    <a:lnTo>
                      <a:pt x="1041" y="1466"/>
                    </a:lnTo>
                    <a:lnTo>
                      <a:pt x="1022" y="1464"/>
                    </a:lnTo>
                    <a:lnTo>
                      <a:pt x="968" y="1455"/>
                    </a:lnTo>
                    <a:lnTo>
                      <a:pt x="915" y="1442"/>
                    </a:lnTo>
                    <a:lnTo>
                      <a:pt x="864" y="1424"/>
                    </a:lnTo>
                    <a:lnTo>
                      <a:pt x="815" y="1402"/>
                    </a:lnTo>
                    <a:lnTo>
                      <a:pt x="802" y="1396"/>
                    </a:lnTo>
                    <a:lnTo>
                      <a:pt x="790" y="1392"/>
                    </a:lnTo>
                    <a:lnTo>
                      <a:pt x="782" y="1390"/>
                    </a:lnTo>
                    <a:lnTo>
                      <a:pt x="772" y="1392"/>
                    </a:lnTo>
                    <a:lnTo>
                      <a:pt x="764" y="1400"/>
                    </a:lnTo>
                    <a:lnTo>
                      <a:pt x="759" y="1411"/>
                    </a:lnTo>
                    <a:lnTo>
                      <a:pt x="752" y="1429"/>
                    </a:lnTo>
                    <a:lnTo>
                      <a:pt x="735" y="1483"/>
                    </a:lnTo>
                    <a:lnTo>
                      <a:pt x="721" y="1537"/>
                    </a:lnTo>
                    <a:lnTo>
                      <a:pt x="717" y="1555"/>
                    </a:lnTo>
                    <a:lnTo>
                      <a:pt x="714" y="1571"/>
                    </a:lnTo>
                    <a:lnTo>
                      <a:pt x="716" y="1583"/>
                    </a:lnTo>
                    <a:lnTo>
                      <a:pt x="720" y="1593"/>
                    </a:lnTo>
                    <a:lnTo>
                      <a:pt x="729" y="1603"/>
                    </a:lnTo>
                    <a:lnTo>
                      <a:pt x="741" y="1610"/>
                    </a:lnTo>
                    <a:lnTo>
                      <a:pt x="759" y="1620"/>
                    </a:lnTo>
                    <a:lnTo>
                      <a:pt x="804" y="1639"/>
                    </a:lnTo>
                    <a:lnTo>
                      <a:pt x="850" y="1653"/>
                    </a:lnTo>
                    <a:lnTo>
                      <a:pt x="897" y="1664"/>
                    </a:lnTo>
                    <a:lnTo>
                      <a:pt x="946" y="1673"/>
                    </a:lnTo>
                    <a:lnTo>
                      <a:pt x="965" y="1676"/>
                    </a:lnTo>
                    <a:lnTo>
                      <a:pt x="978" y="1680"/>
                    </a:lnTo>
                    <a:lnTo>
                      <a:pt x="988" y="1684"/>
                    </a:lnTo>
                    <a:lnTo>
                      <a:pt x="993" y="1691"/>
                    </a:lnTo>
                    <a:lnTo>
                      <a:pt x="997" y="1702"/>
                    </a:lnTo>
                    <a:lnTo>
                      <a:pt x="998" y="1716"/>
                    </a:lnTo>
                    <a:lnTo>
                      <a:pt x="999" y="1736"/>
                    </a:lnTo>
                    <a:lnTo>
                      <a:pt x="999" y="1806"/>
                    </a:lnTo>
                    <a:lnTo>
                      <a:pt x="1001" y="1823"/>
                    </a:lnTo>
                    <a:lnTo>
                      <a:pt x="1007" y="1836"/>
                    </a:lnTo>
                    <a:lnTo>
                      <a:pt x="1015" y="1846"/>
                    </a:lnTo>
                    <a:lnTo>
                      <a:pt x="1028" y="1852"/>
                    </a:lnTo>
                    <a:lnTo>
                      <a:pt x="1044" y="1854"/>
                    </a:lnTo>
                    <a:lnTo>
                      <a:pt x="1094" y="1856"/>
                    </a:lnTo>
                    <a:lnTo>
                      <a:pt x="1149" y="1854"/>
                    </a:lnTo>
                    <a:lnTo>
                      <a:pt x="1164" y="1852"/>
                    </a:lnTo>
                    <a:lnTo>
                      <a:pt x="1178" y="1847"/>
                    </a:lnTo>
                    <a:lnTo>
                      <a:pt x="1186" y="1838"/>
                    </a:lnTo>
                    <a:lnTo>
                      <a:pt x="1191" y="1825"/>
                    </a:lnTo>
                    <a:lnTo>
                      <a:pt x="1193" y="1809"/>
                    </a:lnTo>
                    <a:lnTo>
                      <a:pt x="1194" y="1761"/>
                    </a:lnTo>
                    <a:lnTo>
                      <a:pt x="1193" y="1711"/>
                    </a:lnTo>
                    <a:lnTo>
                      <a:pt x="1194" y="1694"/>
                    </a:lnTo>
                    <a:lnTo>
                      <a:pt x="1198" y="1680"/>
                    </a:lnTo>
                    <a:lnTo>
                      <a:pt x="1207" y="1667"/>
                    </a:lnTo>
                    <a:lnTo>
                      <a:pt x="1221" y="1660"/>
                    </a:lnTo>
                    <a:lnTo>
                      <a:pt x="1237" y="1653"/>
                    </a:lnTo>
                    <a:lnTo>
                      <a:pt x="1280" y="1639"/>
                    </a:lnTo>
                    <a:lnTo>
                      <a:pt x="1320" y="1620"/>
                    </a:lnTo>
                    <a:lnTo>
                      <a:pt x="1357" y="1596"/>
                    </a:lnTo>
                    <a:lnTo>
                      <a:pt x="1391" y="1568"/>
                    </a:lnTo>
                    <a:lnTo>
                      <a:pt x="1421" y="1535"/>
                    </a:lnTo>
                    <a:lnTo>
                      <a:pt x="1448" y="1499"/>
                    </a:lnTo>
                    <a:lnTo>
                      <a:pt x="1468" y="1462"/>
                    </a:lnTo>
                    <a:lnTo>
                      <a:pt x="1483" y="1423"/>
                    </a:lnTo>
                    <a:lnTo>
                      <a:pt x="1492" y="1384"/>
                    </a:lnTo>
                    <a:lnTo>
                      <a:pt x="1496" y="1343"/>
                    </a:lnTo>
                    <a:lnTo>
                      <a:pt x="1495" y="1302"/>
                    </a:lnTo>
                    <a:lnTo>
                      <a:pt x="1490" y="1263"/>
                    </a:lnTo>
                    <a:lnTo>
                      <a:pt x="1479" y="1223"/>
                    </a:lnTo>
                    <a:lnTo>
                      <a:pt x="1463" y="1186"/>
                    </a:lnTo>
                    <a:lnTo>
                      <a:pt x="1442" y="1149"/>
                    </a:lnTo>
                    <a:lnTo>
                      <a:pt x="1418" y="1116"/>
                    </a:lnTo>
                    <a:lnTo>
                      <a:pt x="1388" y="1086"/>
                    </a:lnTo>
                    <a:lnTo>
                      <a:pt x="1354" y="1058"/>
                    </a:lnTo>
                    <a:lnTo>
                      <a:pt x="1315" y="1034"/>
                    </a:lnTo>
                    <a:lnTo>
                      <a:pt x="1255" y="1003"/>
                    </a:lnTo>
                    <a:lnTo>
                      <a:pt x="1193" y="976"/>
                    </a:lnTo>
                    <a:lnTo>
                      <a:pt x="1130" y="950"/>
                    </a:lnTo>
                    <a:lnTo>
                      <a:pt x="1095" y="934"/>
                    </a:lnTo>
                    <a:lnTo>
                      <a:pt x="1061" y="915"/>
                    </a:lnTo>
                    <a:lnTo>
                      <a:pt x="1029" y="893"/>
                    </a:lnTo>
                    <a:lnTo>
                      <a:pt x="1011" y="875"/>
                    </a:lnTo>
                    <a:lnTo>
                      <a:pt x="999" y="857"/>
                    </a:lnTo>
                    <a:lnTo>
                      <a:pt x="992" y="838"/>
                    </a:lnTo>
                    <a:lnTo>
                      <a:pt x="990" y="818"/>
                    </a:lnTo>
                    <a:lnTo>
                      <a:pt x="993" y="798"/>
                    </a:lnTo>
                    <a:lnTo>
                      <a:pt x="1001" y="780"/>
                    </a:lnTo>
                    <a:lnTo>
                      <a:pt x="1013" y="762"/>
                    </a:lnTo>
                    <a:lnTo>
                      <a:pt x="1030" y="748"/>
                    </a:lnTo>
                    <a:lnTo>
                      <a:pt x="1051" y="736"/>
                    </a:lnTo>
                    <a:lnTo>
                      <a:pt x="1072" y="729"/>
                    </a:lnTo>
                    <a:lnTo>
                      <a:pt x="1093" y="725"/>
                    </a:lnTo>
                    <a:lnTo>
                      <a:pt x="1114" y="724"/>
                    </a:lnTo>
                    <a:lnTo>
                      <a:pt x="1142" y="723"/>
                    </a:lnTo>
                    <a:lnTo>
                      <a:pt x="1195" y="726"/>
                    </a:lnTo>
                    <a:lnTo>
                      <a:pt x="1247" y="734"/>
                    </a:lnTo>
                    <a:lnTo>
                      <a:pt x="1298" y="749"/>
                    </a:lnTo>
                    <a:lnTo>
                      <a:pt x="1347" y="769"/>
                    </a:lnTo>
                    <a:lnTo>
                      <a:pt x="1359" y="774"/>
                    </a:lnTo>
                    <a:lnTo>
                      <a:pt x="1369" y="778"/>
                    </a:lnTo>
                    <a:lnTo>
                      <a:pt x="1378" y="779"/>
                    </a:lnTo>
                    <a:lnTo>
                      <a:pt x="1388" y="776"/>
                    </a:lnTo>
                    <a:lnTo>
                      <a:pt x="1396" y="770"/>
                    </a:lnTo>
                    <a:lnTo>
                      <a:pt x="1402" y="759"/>
                    </a:lnTo>
                    <a:lnTo>
                      <a:pt x="1409" y="743"/>
                    </a:lnTo>
                    <a:lnTo>
                      <a:pt x="1428" y="683"/>
                    </a:lnTo>
                    <a:lnTo>
                      <a:pt x="1445" y="621"/>
                    </a:lnTo>
                    <a:lnTo>
                      <a:pt x="1448" y="606"/>
                    </a:lnTo>
                    <a:lnTo>
                      <a:pt x="1447" y="593"/>
                    </a:lnTo>
                    <a:lnTo>
                      <a:pt x="1441" y="581"/>
                    </a:lnTo>
                    <a:lnTo>
                      <a:pt x="1431" y="572"/>
                    </a:lnTo>
                    <a:lnTo>
                      <a:pt x="1417" y="564"/>
                    </a:lnTo>
                    <a:lnTo>
                      <a:pt x="1369" y="545"/>
                    </a:lnTo>
                    <a:lnTo>
                      <a:pt x="1321" y="531"/>
                    </a:lnTo>
                    <a:lnTo>
                      <a:pt x="1270" y="520"/>
                    </a:lnTo>
                    <a:lnTo>
                      <a:pt x="1248" y="517"/>
                    </a:lnTo>
                    <a:lnTo>
                      <a:pt x="1232" y="514"/>
                    </a:lnTo>
                    <a:lnTo>
                      <a:pt x="1219" y="509"/>
                    </a:lnTo>
                    <a:lnTo>
                      <a:pt x="1212" y="503"/>
                    </a:lnTo>
                    <a:lnTo>
                      <a:pt x="1207" y="494"/>
                    </a:lnTo>
                    <a:lnTo>
                      <a:pt x="1204" y="482"/>
                    </a:lnTo>
                    <a:lnTo>
                      <a:pt x="1204" y="464"/>
                    </a:lnTo>
                    <a:lnTo>
                      <a:pt x="1203" y="442"/>
                    </a:lnTo>
                    <a:lnTo>
                      <a:pt x="1203" y="412"/>
                    </a:lnTo>
                    <a:lnTo>
                      <a:pt x="1202" y="389"/>
                    </a:lnTo>
                    <a:lnTo>
                      <a:pt x="1198" y="373"/>
                    </a:lnTo>
                    <a:lnTo>
                      <a:pt x="1193" y="361"/>
                    </a:lnTo>
                    <a:lnTo>
                      <a:pt x="1183" y="354"/>
                    </a:lnTo>
                    <a:lnTo>
                      <a:pt x="1168" y="350"/>
                    </a:lnTo>
                    <a:lnTo>
                      <a:pt x="1147" y="349"/>
                    </a:lnTo>
                    <a:lnTo>
                      <a:pt x="1119" y="347"/>
                    </a:lnTo>
                    <a:lnTo>
                      <a:pt x="1067" y="347"/>
                    </a:lnTo>
                    <a:close/>
                    <a:moveTo>
                      <a:pt x="1105" y="0"/>
                    </a:moveTo>
                    <a:lnTo>
                      <a:pt x="1191" y="3"/>
                    </a:lnTo>
                    <a:lnTo>
                      <a:pt x="1276" y="13"/>
                    </a:lnTo>
                    <a:lnTo>
                      <a:pt x="1357" y="28"/>
                    </a:lnTo>
                    <a:lnTo>
                      <a:pt x="1438" y="50"/>
                    </a:lnTo>
                    <a:lnTo>
                      <a:pt x="1515" y="78"/>
                    </a:lnTo>
                    <a:lnTo>
                      <a:pt x="1590" y="111"/>
                    </a:lnTo>
                    <a:lnTo>
                      <a:pt x="1662" y="149"/>
                    </a:lnTo>
                    <a:lnTo>
                      <a:pt x="1730" y="193"/>
                    </a:lnTo>
                    <a:lnTo>
                      <a:pt x="1795" y="242"/>
                    </a:lnTo>
                    <a:lnTo>
                      <a:pt x="1857" y="295"/>
                    </a:lnTo>
                    <a:lnTo>
                      <a:pt x="1913" y="351"/>
                    </a:lnTo>
                    <a:lnTo>
                      <a:pt x="1966" y="412"/>
                    </a:lnTo>
                    <a:lnTo>
                      <a:pt x="2014" y="477"/>
                    </a:lnTo>
                    <a:lnTo>
                      <a:pt x="2059" y="545"/>
                    </a:lnTo>
                    <a:lnTo>
                      <a:pt x="2097" y="617"/>
                    </a:lnTo>
                    <a:lnTo>
                      <a:pt x="2130" y="692"/>
                    </a:lnTo>
                    <a:lnTo>
                      <a:pt x="2158" y="769"/>
                    </a:lnTo>
                    <a:lnTo>
                      <a:pt x="2180" y="849"/>
                    </a:lnTo>
                    <a:lnTo>
                      <a:pt x="2195" y="930"/>
                    </a:lnTo>
                    <a:lnTo>
                      <a:pt x="2205" y="1015"/>
                    </a:lnTo>
                    <a:lnTo>
                      <a:pt x="2209" y="1101"/>
                    </a:lnTo>
                    <a:lnTo>
                      <a:pt x="2205" y="1187"/>
                    </a:lnTo>
                    <a:lnTo>
                      <a:pt x="2195" y="1271"/>
                    </a:lnTo>
                    <a:lnTo>
                      <a:pt x="2180" y="1354"/>
                    </a:lnTo>
                    <a:lnTo>
                      <a:pt x="2158" y="1433"/>
                    </a:lnTo>
                    <a:lnTo>
                      <a:pt x="2130" y="1511"/>
                    </a:lnTo>
                    <a:lnTo>
                      <a:pt x="2097" y="1585"/>
                    </a:lnTo>
                    <a:lnTo>
                      <a:pt x="2059" y="1658"/>
                    </a:lnTo>
                    <a:lnTo>
                      <a:pt x="2014" y="1726"/>
                    </a:lnTo>
                    <a:lnTo>
                      <a:pt x="1966" y="1790"/>
                    </a:lnTo>
                    <a:lnTo>
                      <a:pt x="1913" y="1851"/>
                    </a:lnTo>
                    <a:lnTo>
                      <a:pt x="1857" y="1908"/>
                    </a:lnTo>
                    <a:lnTo>
                      <a:pt x="1795" y="1961"/>
                    </a:lnTo>
                    <a:lnTo>
                      <a:pt x="1730" y="2008"/>
                    </a:lnTo>
                    <a:lnTo>
                      <a:pt x="1662" y="2052"/>
                    </a:lnTo>
                    <a:lnTo>
                      <a:pt x="1590" y="2091"/>
                    </a:lnTo>
                    <a:lnTo>
                      <a:pt x="1515" y="2124"/>
                    </a:lnTo>
                    <a:lnTo>
                      <a:pt x="1438" y="2151"/>
                    </a:lnTo>
                    <a:lnTo>
                      <a:pt x="1357" y="2173"/>
                    </a:lnTo>
                    <a:lnTo>
                      <a:pt x="1276" y="2190"/>
                    </a:lnTo>
                    <a:lnTo>
                      <a:pt x="1191" y="2200"/>
                    </a:lnTo>
                    <a:lnTo>
                      <a:pt x="1105" y="2203"/>
                    </a:lnTo>
                    <a:lnTo>
                      <a:pt x="1019" y="2200"/>
                    </a:lnTo>
                    <a:lnTo>
                      <a:pt x="934" y="2190"/>
                    </a:lnTo>
                    <a:lnTo>
                      <a:pt x="851" y="2173"/>
                    </a:lnTo>
                    <a:lnTo>
                      <a:pt x="772" y="2151"/>
                    </a:lnTo>
                    <a:lnTo>
                      <a:pt x="693" y="2124"/>
                    </a:lnTo>
                    <a:lnTo>
                      <a:pt x="620" y="2091"/>
                    </a:lnTo>
                    <a:lnTo>
                      <a:pt x="547" y="2052"/>
                    </a:lnTo>
                    <a:lnTo>
                      <a:pt x="478" y="2008"/>
                    </a:lnTo>
                    <a:lnTo>
                      <a:pt x="414" y="1961"/>
                    </a:lnTo>
                    <a:lnTo>
                      <a:pt x="353" y="1908"/>
                    </a:lnTo>
                    <a:lnTo>
                      <a:pt x="295" y="1851"/>
                    </a:lnTo>
                    <a:lnTo>
                      <a:pt x="242" y="1790"/>
                    </a:lnTo>
                    <a:lnTo>
                      <a:pt x="195" y="1726"/>
                    </a:lnTo>
                    <a:lnTo>
                      <a:pt x="151" y="1658"/>
                    </a:lnTo>
                    <a:lnTo>
                      <a:pt x="112" y="1585"/>
                    </a:lnTo>
                    <a:lnTo>
                      <a:pt x="79" y="1511"/>
                    </a:lnTo>
                    <a:lnTo>
                      <a:pt x="52" y="1433"/>
                    </a:lnTo>
                    <a:lnTo>
                      <a:pt x="30" y="1354"/>
                    </a:lnTo>
                    <a:lnTo>
                      <a:pt x="13" y="1271"/>
                    </a:lnTo>
                    <a:lnTo>
                      <a:pt x="3" y="1187"/>
                    </a:lnTo>
                    <a:lnTo>
                      <a:pt x="0" y="1101"/>
                    </a:lnTo>
                    <a:lnTo>
                      <a:pt x="3" y="1015"/>
                    </a:lnTo>
                    <a:lnTo>
                      <a:pt x="13" y="930"/>
                    </a:lnTo>
                    <a:lnTo>
                      <a:pt x="30" y="849"/>
                    </a:lnTo>
                    <a:lnTo>
                      <a:pt x="52" y="769"/>
                    </a:lnTo>
                    <a:lnTo>
                      <a:pt x="79" y="692"/>
                    </a:lnTo>
                    <a:lnTo>
                      <a:pt x="112" y="617"/>
                    </a:lnTo>
                    <a:lnTo>
                      <a:pt x="151" y="545"/>
                    </a:lnTo>
                    <a:lnTo>
                      <a:pt x="195" y="477"/>
                    </a:lnTo>
                    <a:lnTo>
                      <a:pt x="242" y="412"/>
                    </a:lnTo>
                    <a:lnTo>
                      <a:pt x="295" y="351"/>
                    </a:lnTo>
                    <a:lnTo>
                      <a:pt x="353" y="295"/>
                    </a:lnTo>
                    <a:lnTo>
                      <a:pt x="414" y="242"/>
                    </a:lnTo>
                    <a:lnTo>
                      <a:pt x="478" y="193"/>
                    </a:lnTo>
                    <a:lnTo>
                      <a:pt x="547" y="149"/>
                    </a:lnTo>
                    <a:lnTo>
                      <a:pt x="620" y="111"/>
                    </a:lnTo>
                    <a:lnTo>
                      <a:pt x="693" y="78"/>
                    </a:lnTo>
                    <a:lnTo>
                      <a:pt x="772" y="50"/>
                    </a:lnTo>
                    <a:lnTo>
                      <a:pt x="851" y="28"/>
                    </a:lnTo>
                    <a:lnTo>
                      <a:pt x="934" y="13"/>
                    </a:lnTo>
                    <a:lnTo>
                      <a:pt x="1019" y="3"/>
                    </a:lnTo>
                    <a:lnTo>
                      <a:pt x="1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5314" tIns="32657" rIns="65314" bIns="32657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00">
                  <a:latin typeface="BwSurco-Regular" panose="00000500000000000000" pitchFamily="50" charset="-52"/>
                </a:endParaRPr>
              </a:p>
            </p:txBody>
          </p:sp>
        </p:grpSp>
      </p:grpSp>
      <p:sp>
        <p:nvSpPr>
          <p:cNvPr id="369" name="Скругленный прямоугольник 368"/>
          <p:cNvSpPr/>
          <p:nvPr/>
        </p:nvSpPr>
        <p:spPr>
          <a:xfrm>
            <a:off x="491362" y="4336587"/>
            <a:ext cx="4196601" cy="503511"/>
          </a:xfrm>
          <a:prstGeom prst="roundRect">
            <a:avLst/>
          </a:prstGeom>
          <a:solidFill>
            <a:srgbClr val="15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370" name="Google Shape;199;p27"/>
          <p:cNvSpPr/>
          <p:nvPr/>
        </p:nvSpPr>
        <p:spPr>
          <a:xfrm>
            <a:off x="489466" y="4346282"/>
            <a:ext cx="3514133" cy="49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Институт военно-технического образования</a:t>
            </a:r>
            <a:r>
              <a:rPr lang="en-US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 (</a:t>
            </a:r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ИВТО, ВУЦ</a:t>
            </a:r>
            <a:r>
              <a:rPr lang="en-US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)</a:t>
            </a:r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 </a:t>
            </a:r>
          </a:p>
        </p:txBody>
      </p:sp>
      <p:grpSp>
        <p:nvGrpSpPr>
          <p:cNvPr id="372" name="Группа 371"/>
          <p:cNvGrpSpPr/>
          <p:nvPr/>
        </p:nvGrpSpPr>
        <p:grpSpPr>
          <a:xfrm>
            <a:off x="7409630" y="1742610"/>
            <a:ext cx="4196601" cy="503511"/>
            <a:chOff x="11021095" y="3331738"/>
            <a:chExt cx="5875242" cy="704915"/>
          </a:xfrm>
        </p:grpSpPr>
        <p:sp>
          <p:nvSpPr>
            <p:cNvPr id="373" name="Скругленный прямоугольник 372"/>
            <p:cNvSpPr/>
            <p:nvPr/>
          </p:nvSpPr>
          <p:spPr>
            <a:xfrm>
              <a:off x="11021095" y="3331738"/>
              <a:ext cx="5875242" cy="704915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>
                <a:latin typeface="BwSurco-Regular" panose="00000500000000000000" pitchFamily="50" charset="-52"/>
              </a:endParaRPr>
            </a:p>
          </p:txBody>
        </p:sp>
        <p:sp>
          <p:nvSpPr>
            <p:cNvPr id="374" name="Google Shape;205;p27"/>
            <p:cNvSpPr txBox="1"/>
            <p:nvPr/>
          </p:nvSpPr>
          <p:spPr>
            <a:xfrm>
              <a:off x="12080984" y="3483689"/>
              <a:ext cx="4418847" cy="372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304" tIns="32643" rIns="65304" bIns="32643" anchor="t" anchorCtr="0">
              <a:noAutofit/>
            </a:bodyPr>
            <a:lstStyle/>
            <a:p>
              <a:r>
                <a:rPr lang="ru-RU" sz="1429" dirty="0">
                  <a:solidFill>
                    <a:schemeClr val="bg1"/>
                  </a:solidFill>
                  <a:latin typeface="BwSurco-Regular" panose="00000500000000000000" pitchFamily="50" charset="-52"/>
                </a:rPr>
                <a:t>Филиал в городе Кумертау</a:t>
              </a:r>
            </a:p>
          </p:txBody>
        </p:sp>
      </p:grpSp>
      <p:sp>
        <p:nvSpPr>
          <p:cNvPr id="389" name="Freeform 6"/>
          <p:cNvSpPr>
            <a:spLocks noEditPoints="1"/>
          </p:cNvSpPr>
          <p:nvPr/>
        </p:nvSpPr>
        <p:spPr bwMode="auto">
          <a:xfrm>
            <a:off x="4100200" y="4387536"/>
            <a:ext cx="399143" cy="418419"/>
          </a:xfrm>
          <a:custGeom>
            <a:avLst/>
            <a:gdLst>
              <a:gd name="T0" fmla="*/ 2315 w 3171"/>
              <a:gd name="T1" fmla="*/ 2843 h 3321"/>
              <a:gd name="T2" fmla="*/ 3023 w 3171"/>
              <a:gd name="T3" fmla="*/ 2939 h 3321"/>
              <a:gd name="T4" fmla="*/ 2809 w 3171"/>
              <a:gd name="T5" fmla="*/ 2759 h 3321"/>
              <a:gd name="T6" fmla="*/ 2487 w 3171"/>
              <a:gd name="T7" fmla="*/ 2629 h 3321"/>
              <a:gd name="T8" fmla="*/ 515 w 3171"/>
              <a:gd name="T9" fmla="*/ 2703 h 3321"/>
              <a:gd name="T10" fmla="*/ 216 w 3171"/>
              <a:gd name="T11" fmla="*/ 2828 h 3321"/>
              <a:gd name="T12" fmla="*/ 897 w 3171"/>
              <a:gd name="T13" fmla="*/ 2900 h 3321"/>
              <a:gd name="T14" fmla="*/ 1784 w 3171"/>
              <a:gd name="T15" fmla="*/ 3045 h 3321"/>
              <a:gd name="T16" fmla="*/ 2165 w 3171"/>
              <a:gd name="T17" fmla="*/ 2370 h 3321"/>
              <a:gd name="T18" fmla="*/ 1013 w 3171"/>
              <a:gd name="T19" fmla="*/ 2809 h 3321"/>
              <a:gd name="T20" fmla="*/ 1803 w 3171"/>
              <a:gd name="T21" fmla="*/ 2438 h 3321"/>
              <a:gd name="T22" fmla="*/ 1403 w 3171"/>
              <a:gd name="T23" fmla="*/ 2455 h 3321"/>
              <a:gd name="T24" fmla="*/ 1549 w 3171"/>
              <a:gd name="T25" fmla="*/ 2512 h 3321"/>
              <a:gd name="T26" fmla="*/ 1587 w 3171"/>
              <a:gd name="T27" fmla="*/ 2499 h 3321"/>
              <a:gd name="T28" fmla="*/ 1632 w 3171"/>
              <a:gd name="T29" fmla="*/ 2512 h 3321"/>
              <a:gd name="T30" fmla="*/ 859 w 3171"/>
              <a:gd name="T31" fmla="*/ 1592 h 3321"/>
              <a:gd name="T32" fmla="*/ 1215 w 3171"/>
              <a:gd name="T33" fmla="*/ 2167 h 3321"/>
              <a:gd name="T34" fmla="*/ 1585 w 3171"/>
              <a:gd name="T35" fmla="*/ 2358 h 3321"/>
              <a:gd name="T36" fmla="*/ 1956 w 3171"/>
              <a:gd name="T37" fmla="*/ 2167 h 3321"/>
              <a:gd name="T38" fmla="*/ 2312 w 3171"/>
              <a:gd name="T39" fmla="*/ 1592 h 3321"/>
              <a:gd name="T40" fmla="*/ 2159 w 3171"/>
              <a:gd name="T41" fmla="*/ 1314 h 3321"/>
              <a:gd name="T42" fmla="*/ 2121 w 3171"/>
              <a:gd name="T43" fmla="*/ 1177 h 3321"/>
              <a:gd name="T44" fmla="*/ 1217 w 3171"/>
              <a:gd name="T45" fmla="*/ 786 h 3321"/>
              <a:gd name="T46" fmla="*/ 922 w 3171"/>
              <a:gd name="T47" fmla="*/ 927 h 3321"/>
              <a:gd name="T48" fmla="*/ 2151 w 3171"/>
              <a:gd name="T49" fmla="*/ 857 h 3321"/>
              <a:gd name="T50" fmla="*/ 1726 w 3171"/>
              <a:gd name="T51" fmla="*/ 751 h 3321"/>
              <a:gd name="T52" fmla="*/ 1521 w 3171"/>
              <a:gd name="T53" fmla="*/ 417 h 3321"/>
              <a:gd name="T54" fmla="*/ 1640 w 3171"/>
              <a:gd name="T55" fmla="*/ 465 h 3321"/>
              <a:gd name="T56" fmla="*/ 1591 w 3171"/>
              <a:gd name="T57" fmla="*/ 347 h 3321"/>
              <a:gd name="T58" fmla="*/ 1051 w 3171"/>
              <a:gd name="T59" fmla="*/ 270 h 3321"/>
              <a:gd name="T60" fmla="*/ 706 w 3171"/>
              <a:gd name="T61" fmla="*/ 609 h 3321"/>
              <a:gd name="T62" fmla="*/ 758 w 3171"/>
              <a:gd name="T63" fmla="*/ 901 h 3321"/>
              <a:gd name="T64" fmla="*/ 996 w 3171"/>
              <a:gd name="T65" fmla="*/ 717 h 3321"/>
              <a:gd name="T66" fmla="*/ 1513 w 3171"/>
              <a:gd name="T67" fmla="*/ 609 h 3321"/>
              <a:gd name="T68" fmla="*/ 1386 w 3171"/>
              <a:gd name="T69" fmla="*/ 382 h 3321"/>
              <a:gd name="T70" fmla="*/ 1591 w 3171"/>
              <a:gd name="T71" fmla="*/ 209 h 3321"/>
              <a:gd name="T72" fmla="*/ 1796 w 3171"/>
              <a:gd name="T73" fmla="*/ 382 h 3321"/>
              <a:gd name="T74" fmla="*/ 1667 w 3171"/>
              <a:gd name="T75" fmla="*/ 610 h 3321"/>
              <a:gd name="T76" fmla="*/ 2196 w 3171"/>
              <a:gd name="T77" fmla="*/ 726 h 3321"/>
              <a:gd name="T78" fmla="*/ 2438 w 3171"/>
              <a:gd name="T79" fmla="*/ 872 h 3321"/>
              <a:gd name="T80" fmla="*/ 2446 w 3171"/>
              <a:gd name="T81" fmla="*/ 569 h 3321"/>
              <a:gd name="T82" fmla="*/ 2058 w 3171"/>
              <a:gd name="T83" fmla="*/ 241 h 3321"/>
              <a:gd name="T84" fmla="*/ 1665 w 3171"/>
              <a:gd name="T85" fmla="*/ 3 h 3321"/>
              <a:gd name="T86" fmla="*/ 2314 w 3171"/>
              <a:gd name="T87" fmla="*/ 227 h 3321"/>
              <a:gd name="T88" fmla="*/ 2618 w 3171"/>
              <a:gd name="T89" fmla="*/ 637 h 3321"/>
              <a:gd name="T90" fmla="*/ 2488 w 3171"/>
              <a:gd name="T91" fmla="*/ 1022 h 3321"/>
              <a:gd name="T92" fmla="*/ 2475 w 3171"/>
              <a:gd name="T93" fmla="*/ 1310 h 3321"/>
              <a:gd name="T94" fmla="*/ 2310 w 3171"/>
              <a:gd name="T95" fmla="*/ 1948 h 3321"/>
              <a:gd name="T96" fmla="*/ 2637 w 3171"/>
              <a:gd name="T97" fmla="*/ 2541 h 3321"/>
              <a:gd name="T98" fmla="*/ 2909 w 3171"/>
              <a:gd name="T99" fmla="*/ 2645 h 3321"/>
              <a:gd name="T100" fmla="*/ 3161 w 3171"/>
              <a:gd name="T101" fmla="*/ 2917 h 3321"/>
              <a:gd name="T102" fmla="*/ 39 w 3171"/>
              <a:gd name="T103" fmla="*/ 2837 h 3321"/>
              <a:gd name="T104" fmla="*/ 321 w 3171"/>
              <a:gd name="T105" fmla="*/ 2628 h 3321"/>
              <a:gd name="T106" fmla="*/ 579 w 3171"/>
              <a:gd name="T107" fmla="*/ 2522 h 3321"/>
              <a:gd name="T108" fmla="*/ 792 w 3171"/>
              <a:gd name="T109" fmla="*/ 1816 h 3321"/>
              <a:gd name="T110" fmla="*/ 713 w 3171"/>
              <a:gd name="T111" fmla="*/ 1167 h 3321"/>
              <a:gd name="T112" fmla="*/ 593 w 3171"/>
              <a:gd name="T113" fmla="*/ 908 h 3321"/>
              <a:gd name="T114" fmla="*/ 604 w 3171"/>
              <a:gd name="T115" fmla="*/ 502 h 3321"/>
              <a:gd name="T116" fmla="*/ 1054 w 3171"/>
              <a:gd name="T117" fmla="*/ 114 h 3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71" h="3321">
                <a:moveTo>
                  <a:pt x="1591" y="2654"/>
                </a:moveTo>
                <a:lnTo>
                  <a:pt x="1410" y="2788"/>
                </a:lnTo>
                <a:lnTo>
                  <a:pt x="1591" y="3106"/>
                </a:lnTo>
                <a:lnTo>
                  <a:pt x="1771" y="2788"/>
                </a:lnTo>
                <a:lnTo>
                  <a:pt x="1591" y="2654"/>
                </a:lnTo>
                <a:close/>
                <a:moveTo>
                  <a:pt x="2428" y="2604"/>
                </a:moveTo>
                <a:lnTo>
                  <a:pt x="2286" y="2713"/>
                </a:lnTo>
                <a:lnTo>
                  <a:pt x="2313" y="2825"/>
                </a:lnTo>
                <a:lnTo>
                  <a:pt x="2315" y="2843"/>
                </a:lnTo>
                <a:lnTo>
                  <a:pt x="2313" y="2860"/>
                </a:lnTo>
                <a:lnTo>
                  <a:pt x="2306" y="2875"/>
                </a:lnTo>
                <a:lnTo>
                  <a:pt x="2296" y="2889"/>
                </a:lnTo>
                <a:lnTo>
                  <a:pt x="2282" y="2900"/>
                </a:lnTo>
                <a:lnTo>
                  <a:pt x="1825" y="3182"/>
                </a:lnTo>
                <a:lnTo>
                  <a:pt x="3032" y="3182"/>
                </a:lnTo>
                <a:lnTo>
                  <a:pt x="3032" y="3005"/>
                </a:lnTo>
                <a:lnTo>
                  <a:pt x="3030" y="2971"/>
                </a:lnTo>
                <a:lnTo>
                  <a:pt x="3023" y="2939"/>
                </a:lnTo>
                <a:lnTo>
                  <a:pt x="3012" y="2907"/>
                </a:lnTo>
                <a:lnTo>
                  <a:pt x="2996" y="2878"/>
                </a:lnTo>
                <a:lnTo>
                  <a:pt x="2977" y="2851"/>
                </a:lnTo>
                <a:lnTo>
                  <a:pt x="2955" y="2828"/>
                </a:lnTo>
                <a:lnTo>
                  <a:pt x="2929" y="2807"/>
                </a:lnTo>
                <a:lnTo>
                  <a:pt x="2899" y="2790"/>
                </a:lnTo>
                <a:lnTo>
                  <a:pt x="2868" y="2777"/>
                </a:lnTo>
                <a:lnTo>
                  <a:pt x="2860" y="2775"/>
                </a:lnTo>
                <a:lnTo>
                  <a:pt x="2809" y="2759"/>
                </a:lnTo>
                <a:lnTo>
                  <a:pt x="2763" y="2744"/>
                </a:lnTo>
                <a:lnTo>
                  <a:pt x="2722" y="2730"/>
                </a:lnTo>
                <a:lnTo>
                  <a:pt x="2687" y="2716"/>
                </a:lnTo>
                <a:lnTo>
                  <a:pt x="2656" y="2703"/>
                </a:lnTo>
                <a:lnTo>
                  <a:pt x="2628" y="2690"/>
                </a:lnTo>
                <a:lnTo>
                  <a:pt x="2603" y="2678"/>
                </a:lnTo>
                <a:lnTo>
                  <a:pt x="2571" y="2663"/>
                </a:lnTo>
                <a:lnTo>
                  <a:pt x="2542" y="2651"/>
                </a:lnTo>
                <a:lnTo>
                  <a:pt x="2487" y="2629"/>
                </a:lnTo>
                <a:lnTo>
                  <a:pt x="2428" y="2604"/>
                </a:lnTo>
                <a:close/>
                <a:moveTo>
                  <a:pt x="748" y="2601"/>
                </a:moveTo>
                <a:lnTo>
                  <a:pt x="707" y="2620"/>
                </a:lnTo>
                <a:lnTo>
                  <a:pt x="667" y="2636"/>
                </a:lnTo>
                <a:lnTo>
                  <a:pt x="629" y="2651"/>
                </a:lnTo>
                <a:lnTo>
                  <a:pt x="600" y="2663"/>
                </a:lnTo>
                <a:lnTo>
                  <a:pt x="568" y="2678"/>
                </a:lnTo>
                <a:lnTo>
                  <a:pt x="542" y="2690"/>
                </a:lnTo>
                <a:lnTo>
                  <a:pt x="515" y="2703"/>
                </a:lnTo>
                <a:lnTo>
                  <a:pt x="483" y="2716"/>
                </a:lnTo>
                <a:lnTo>
                  <a:pt x="448" y="2730"/>
                </a:lnTo>
                <a:lnTo>
                  <a:pt x="407" y="2744"/>
                </a:lnTo>
                <a:lnTo>
                  <a:pt x="362" y="2759"/>
                </a:lnTo>
                <a:lnTo>
                  <a:pt x="310" y="2775"/>
                </a:lnTo>
                <a:lnTo>
                  <a:pt x="303" y="2777"/>
                </a:lnTo>
                <a:lnTo>
                  <a:pt x="271" y="2790"/>
                </a:lnTo>
                <a:lnTo>
                  <a:pt x="242" y="2807"/>
                </a:lnTo>
                <a:lnTo>
                  <a:pt x="216" y="2828"/>
                </a:lnTo>
                <a:lnTo>
                  <a:pt x="193" y="2851"/>
                </a:lnTo>
                <a:lnTo>
                  <a:pt x="174" y="2878"/>
                </a:lnTo>
                <a:lnTo>
                  <a:pt x="159" y="2907"/>
                </a:lnTo>
                <a:lnTo>
                  <a:pt x="148" y="2938"/>
                </a:lnTo>
                <a:lnTo>
                  <a:pt x="141" y="2971"/>
                </a:lnTo>
                <a:lnTo>
                  <a:pt x="138" y="3005"/>
                </a:lnTo>
                <a:lnTo>
                  <a:pt x="138" y="3182"/>
                </a:lnTo>
                <a:lnTo>
                  <a:pt x="1356" y="3182"/>
                </a:lnTo>
                <a:lnTo>
                  <a:pt x="897" y="2900"/>
                </a:lnTo>
                <a:lnTo>
                  <a:pt x="884" y="2889"/>
                </a:lnTo>
                <a:lnTo>
                  <a:pt x="874" y="2875"/>
                </a:lnTo>
                <a:lnTo>
                  <a:pt x="867" y="2860"/>
                </a:lnTo>
                <a:lnTo>
                  <a:pt x="865" y="2843"/>
                </a:lnTo>
                <a:lnTo>
                  <a:pt x="867" y="2825"/>
                </a:lnTo>
                <a:lnTo>
                  <a:pt x="894" y="2713"/>
                </a:lnTo>
                <a:lnTo>
                  <a:pt x="748" y="2601"/>
                </a:lnTo>
                <a:close/>
                <a:moveTo>
                  <a:pt x="2165" y="2370"/>
                </a:moveTo>
                <a:lnTo>
                  <a:pt x="1784" y="3045"/>
                </a:lnTo>
                <a:lnTo>
                  <a:pt x="2167" y="2809"/>
                </a:lnTo>
                <a:lnTo>
                  <a:pt x="2141" y="2702"/>
                </a:lnTo>
                <a:lnTo>
                  <a:pt x="2139" y="2686"/>
                </a:lnTo>
                <a:lnTo>
                  <a:pt x="2141" y="2671"/>
                </a:lnTo>
                <a:lnTo>
                  <a:pt x="2146" y="2656"/>
                </a:lnTo>
                <a:lnTo>
                  <a:pt x="2154" y="2643"/>
                </a:lnTo>
                <a:lnTo>
                  <a:pt x="2166" y="2631"/>
                </a:lnTo>
                <a:lnTo>
                  <a:pt x="2314" y="2517"/>
                </a:lnTo>
                <a:lnTo>
                  <a:pt x="2165" y="2370"/>
                </a:lnTo>
                <a:close/>
                <a:moveTo>
                  <a:pt x="1014" y="2370"/>
                </a:moveTo>
                <a:lnTo>
                  <a:pt x="865" y="2517"/>
                </a:lnTo>
                <a:lnTo>
                  <a:pt x="1014" y="2631"/>
                </a:lnTo>
                <a:lnTo>
                  <a:pt x="1025" y="2643"/>
                </a:lnTo>
                <a:lnTo>
                  <a:pt x="1034" y="2656"/>
                </a:lnTo>
                <a:lnTo>
                  <a:pt x="1039" y="2671"/>
                </a:lnTo>
                <a:lnTo>
                  <a:pt x="1041" y="2686"/>
                </a:lnTo>
                <a:lnTo>
                  <a:pt x="1039" y="2702"/>
                </a:lnTo>
                <a:lnTo>
                  <a:pt x="1013" y="2809"/>
                </a:lnTo>
                <a:lnTo>
                  <a:pt x="1397" y="3046"/>
                </a:lnTo>
                <a:lnTo>
                  <a:pt x="1014" y="2370"/>
                </a:lnTo>
                <a:close/>
                <a:moveTo>
                  <a:pt x="2080" y="2239"/>
                </a:moveTo>
                <a:lnTo>
                  <a:pt x="2035" y="2280"/>
                </a:lnTo>
                <a:lnTo>
                  <a:pt x="1990" y="2319"/>
                </a:lnTo>
                <a:lnTo>
                  <a:pt x="1943" y="2355"/>
                </a:lnTo>
                <a:lnTo>
                  <a:pt x="1896" y="2386"/>
                </a:lnTo>
                <a:lnTo>
                  <a:pt x="1849" y="2414"/>
                </a:lnTo>
                <a:lnTo>
                  <a:pt x="1803" y="2438"/>
                </a:lnTo>
                <a:lnTo>
                  <a:pt x="1758" y="2459"/>
                </a:lnTo>
                <a:lnTo>
                  <a:pt x="1712" y="2475"/>
                </a:lnTo>
                <a:lnTo>
                  <a:pt x="1669" y="2487"/>
                </a:lnTo>
                <a:lnTo>
                  <a:pt x="1626" y="2494"/>
                </a:lnTo>
                <a:lnTo>
                  <a:pt x="1585" y="2496"/>
                </a:lnTo>
                <a:lnTo>
                  <a:pt x="1542" y="2494"/>
                </a:lnTo>
                <a:lnTo>
                  <a:pt x="1497" y="2486"/>
                </a:lnTo>
                <a:lnTo>
                  <a:pt x="1451" y="2473"/>
                </a:lnTo>
                <a:lnTo>
                  <a:pt x="1403" y="2455"/>
                </a:lnTo>
                <a:lnTo>
                  <a:pt x="1354" y="2432"/>
                </a:lnTo>
                <a:lnTo>
                  <a:pt x="1306" y="2405"/>
                </a:lnTo>
                <a:lnTo>
                  <a:pt x="1257" y="2374"/>
                </a:lnTo>
                <a:lnTo>
                  <a:pt x="1207" y="2339"/>
                </a:lnTo>
                <a:lnTo>
                  <a:pt x="1158" y="2300"/>
                </a:lnTo>
                <a:lnTo>
                  <a:pt x="1110" y="2257"/>
                </a:lnTo>
                <a:lnTo>
                  <a:pt x="1342" y="2667"/>
                </a:lnTo>
                <a:lnTo>
                  <a:pt x="1549" y="2512"/>
                </a:lnTo>
                <a:lnTo>
                  <a:pt x="1549" y="2512"/>
                </a:lnTo>
                <a:lnTo>
                  <a:pt x="1554" y="2509"/>
                </a:lnTo>
                <a:lnTo>
                  <a:pt x="1555" y="2508"/>
                </a:lnTo>
                <a:lnTo>
                  <a:pt x="1557" y="2507"/>
                </a:lnTo>
                <a:lnTo>
                  <a:pt x="1560" y="2506"/>
                </a:lnTo>
                <a:lnTo>
                  <a:pt x="1561" y="2505"/>
                </a:lnTo>
                <a:lnTo>
                  <a:pt x="1564" y="2504"/>
                </a:lnTo>
                <a:lnTo>
                  <a:pt x="1575" y="2500"/>
                </a:lnTo>
                <a:lnTo>
                  <a:pt x="1586" y="2499"/>
                </a:lnTo>
                <a:lnTo>
                  <a:pt x="1587" y="2499"/>
                </a:lnTo>
                <a:lnTo>
                  <a:pt x="1591" y="2499"/>
                </a:lnTo>
                <a:lnTo>
                  <a:pt x="1604" y="2500"/>
                </a:lnTo>
                <a:lnTo>
                  <a:pt x="1618" y="2504"/>
                </a:lnTo>
                <a:lnTo>
                  <a:pt x="1620" y="2505"/>
                </a:lnTo>
                <a:lnTo>
                  <a:pt x="1622" y="2506"/>
                </a:lnTo>
                <a:lnTo>
                  <a:pt x="1626" y="2508"/>
                </a:lnTo>
                <a:lnTo>
                  <a:pt x="1627" y="2509"/>
                </a:lnTo>
                <a:lnTo>
                  <a:pt x="1632" y="2512"/>
                </a:lnTo>
                <a:lnTo>
                  <a:pt x="1632" y="2512"/>
                </a:lnTo>
                <a:lnTo>
                  <a:pt x="1839" y="2667"/>
                </a:lnTo>
                <a:lnTo>
                  <a:pt x="2080" y="2239"/>
                </a:lnTo>
                <a:close/>
                <a:moveTo>
                  <a:pt x="849" y="1192"/>
                </a:moveTo>
                <a:lnTo>
                  <a:pt x="840" y="1254"/>
                </a:lnTo>
                <a:lnTo>
                  <a:pt x="834" y="1317"/>
                </a:lnTo>
                <a:lnTo>
                  <a:pt x="832" y="1383"/>
                </a:lnTo>
                <a:lnTo>
                  <a:pt x="835" y="1452"/>
                </a:lnTo>
                <a:lnTo>
                  <a:pt x="844" y="1522"/>
                </a:lnTo>
                <a:lnTo>
                  <a:pt x="859" y="1592"/>
                </a:lnTo>
                <a:lnTo>
                  <a:pt x="880" y="1663"/>
                </a:lnTo>
                <a:lnTo>
                  <a:pt x="906" y="1733"/>
                </a:lnTo>
                <a:lnTo>
                  <a:pt x="938" y="1802"/>
                </a:lnTo>
                <a:lnTo>
                  <a:pt x="975" y="1871"/>
                </a:lnTo>
                <a:lnTo>
                  <a:pt x="1017" y="1937"/>
                </a:lnTo>
                <a:lnTo>
                  <a:pt x="1064" y="2003"/>
                </a:lnTo>
                <a:lnTo>
                  <a:pt x="1116" y="2066"/>
                </a:lnTo>
                <a:lnTo>
                  <a:pt x="1165" y="2118"/>
                </a:lnTo>
                <a:lnTo>
                  <a:pt x="1215" y="2167"/>
                </a:lnTo>
                <a:lnTo>
                  <a:pt x="1268" y="2211"/>
                </a:lnTo>
                <a:lnTo>
                  <a:pt x="1320" y="2250"/>
                </a:lnTo>
                <a:lnTo>
                  <a:pt x="1373" y="2284"/>
                </a:lnTo>
                <a:lnTo>
                  <a:pt x="1412" y="2307"/>
                </a:lnTo>
                <a:lnTo>
                  <a:pt x="1451" y="2325"/>
                </a:lnTo>
                <a:lnTo>
                  <a:pt x="1488" y="2339"/>
                </a:lnTo>
                <a:lnTo>
                  <a:pt x="1522" y="2350"/>
                </a:lnTo>
                <a:lnTo>
                  <a:pt x="1555" y="2356"/>
                </a:lnTo>
                <a:lnTo>
                  <a:pt x="1585" y="2358"/>
                </a:lnTo>
                <a:lnTo>
                  <a:pt x="1616" y="2356"/>
                </a:lnTo>
                <a:lnTo>
                  <a:pt x="1648" y="2350"/>
                </a:lnTo>
                <a:lnTo>
                  <a:pt x="1683" y="2339"/>
                </a:lnTo>
                <a:lnTo>
                  <a:pt x="1720" y="2325"/>
                </a:lnTo>
                <a:lnTo>
                  <a:pt x="1759" y="2307"/>
                </a:lnTo>
                <a:lnTo>
                  <a:pt x="1798" y="2284"/>
                </a:lnTo>
                <a:lnTo>
                  <a:pt x="1851" y="2250"/>
                </a:lnTo>
                <a:lnTo>
                  <a:pt x="1903" y="2211"/>
                </a:lnTo>
                <a:lnTo>
                  <a:pt x="1956" y="2167"/>
                </a:lnTo>
                <a:lnTo>
                  <a:pt x="2006" y="2118"/>
                </a:lnTo>
                <a:lnTo>
                  <a:pt x="2054" y="2066"/>
                </a:lnTo>
                <a:lnTo>
                  <a:pt x="2107" y="2003"/>
                </a:lnTo>
                <a:lnTo>
                  <a:pt x="2154" y="1937"/>
                </a:lnTo>
                <a:lnTo>
                  <a:pt x="2196" y="1871"/>
                </a:lnTo>
                <a:lnTo>
                  <a:pt x="2232" y="1802"/>
                </a:lnTo>
                <a:lnTo>
                  <a:pt x="2265" y="1733"/>
                </a:lnTo>
                <a:lnTo>
                  <a:pt x="2291" y="1663"/>
                </a:lnTo>
                <a:lnTo>
                  <a:pt x="2312" y="1592"/>
                </a:lnTo>
                <a:lnTo>
                  <a:pt x="2327" y="1522"/>
                </a:lnTo>
                <a:lnTo>
                  <a:pt x="2336" y="1452"/>
                </a:lnTo>
                <a:lnTo>
                  <a:pt x="2339" y="1383"/>
                </a:lnTo>
                <a:lnTo>
                  <a:pt x="2337" y="1320"/>
                </a:lnTo>
                <a:lnTo>
                  <a:pt x="2332" y="1259"/>
                </a:lnTo>
                <a:lnTo>
                  <a:pt x="2323" y="1199"/>
                </a:lnTo>
                <a:lnTo>
                  <a:pt x="2185" y="1302"/>
                </a:lnTo>
                <a:lnTo>
                  <a:pt x="2173" y="1309"/>
                </a:lnTo>
                <a:lnTo>
                  <a:pt x="2159" y="1314"/>
                </a:lnTo>
                <a:lnTo>
                  <a:pt x="2144" y="1316"/>
                </a:lnTo>
                <a:lnTo>
                  <a:pt x="1037" y="1316"/>
                </a:lnTo>
                <a:lnTo>
                  <a:pt x="1022" y="1314"/>
                </a:lnTo>
                <a:lnTo>
                  <a:pt x="1009" y="1309"/>
                </a:lnTo>
                <a:lnTo>
                  <a:pt x="996" y="1302"/>
                </a:lnTo>
                <a:lnTo>
                  <a:pt x="849" y="1192"/>
                </a:lnTo>
                <a:close/>
                <a:moveTo>
                  <a:pt x="968" y="1108"/>
                </a:moveTo>
                <a:lnTo>
                  <a:pt x="1060" y="1177"/>
                </a:lnTo>
                <a:lnTo>
                  <a:pt x="2121" y="1177"/>
                </a:lnTo>
                <a:lnTo>
                  <a:pt x="2213" y="1108"/>
                </a:lnTo>
                <a:lnTo>
                  <a:pt x="968" y="1108"/>
                </a:lnTo>
                <a:close/>
                <a:moveTo>
                  <a:pt x="1585" y="746"/>
                </a:moveTo>
                <a:lnTo>
                  <a:pt x="1512" y="748"/>
                </a:lnTo>
                <a:lnTo>
                  <a:pt x="1445" y="751"/>
                </a:lnTo>
                <a:lnTo>
                  <a:pt x="1381" y="757"/>
                </a:lnTo>
                <a:lnTo>
                  <a:pt x="1322" y="765"/>
                </a:lnTo>
                <a:lnTo>
                  <a:pt x="1268" y="775"/>
                </a:lnTo>
                <a:lnTo>
                  <a:pt x="1217" y="786"/>
                </a:lnTo>
                <a:lnTo>
                  <a:pt x="1171" y="798"/>
                </a:lnTo>
                <a:lnTo>
                  <a:pt x="1130" y="812"/>
                </a:lnTo>
                <a:lnTo>
                  <a:pt x="1091" y="826"/>
                </a:lnTo>
                <a:lnTo>
                  <a:pt x="1056" y="841"/>
                </a:lnTo>
                <a:lnTo>
                  <a:pt x="1024" y="857"/>
                </a:lnTo>
                <a:lnTo>
                  <a:pt x="997" y="874"/>
                </a:lnTo>
                <a:lnTo>
                  <a:pt x="972" y="889"/>
                </a:lnTo>
                <a:lnTo>
                  <a:pt x="950" y="905"/>
                </a:lnTo>
                <a:lnTo>
                  <a:pt x="922" y="927"/>
                </a:lnTo>
                <a:lnTo>
                  <a:pt x="898" y="949"/>
                </a:lnTo>
                <a:lnTo>
                  <a:pt x="879" y="970"/>
                </a:lnTo>
                <a:lnTo>
                  <a:pt x="2299" y="970"/>
                </a:lnTo>
                <a:lnTo>
                  <a:pt x="2279" y="949"/>
                </a:lnTo>
                <a:lnTo>
                  <a:pt x="2255" y="928"/>
                </a:lnTo>
                <a:lnTo>
                  <a:pt x="2227" y="906"/>
                </a:lnTo>
                <a:lnTo>
                  <a:pt x="2204" y="890"/>
                </a:lnTo>
                <a:lnTo>
                  <a:pt x="2179" y="874"/>
                </a:lnTo>
                <a:lnTo>
                  <a:pt x="2151" y="857"/>
                </a:lnTo>
                <a:lnTo>
                  <a:pt x="2119" y="842"/>
                </a:lnTo>
                <a:lnTo>
                  <a:pt x="2083" y="826"/>
                </a:lnTo>
                <a:lnTo>
                  <a:pt x="2044" y="812"/>
                </a:lnTo>
                <a:lnTo>
                  <a:pt x="2002" y="798"/>
                </a:lnTo>
                <a:lnTo>
                  <a:pt x="1955" y="786"/>
                </a:lnTo>
                <a:lnTo>
                  <a:pt x="1904" y="775"/>
                </a:lnTo>
                <a:lnTo>
                  <a:pt x="1849" y="765"/>
                </a:lnTo>
                <a:lnTo>
                  <a:pt x="1791" y="757"/>
                </a:lnTo>
                <a:lnTo>
                  <a:pt x="1726" y="751"/>
                </a:lnTo>
                <a:lnTo>
                  <a:pt x="1658" y="748"/>
                </a:lnTo>
                <a:lnTo>
                  <a:pt x="1585" y="746"/>
                </a:lnTo>
                <a:close/>
                <a:moveTo>
                  <a:pt x="1591" y="347"/>
                </a:moveTo>
                <a:lnTo>
                  <a:pt x="1572" y="350"/>
                </a:lnTo>
                <a:lnTo>
                  <a:pt x="1555" y="357"/>
                </a:lnTo>
                <a:lnTo>
                  <a:pt x="1541" y="367"/>
                </a:lnTo>
                <a:lnTo>
                  <a:pt x="1531" y="381"/>
                </a:lnTo>
                <a:lnTo>
                  <a:pt x="1524" y="399"/>
                </a:lnTo>
                <a:lnTo>
                  <a:pt x="1521" y="417"/>
                </a:lnTo>
                <a:lnTo>
                  <a:pt x="1524" y="435"/>
                </a:lnTo>
                <a:lnTo>
                  <a:pt x="1531" y="452"/>
                </a:lnTo>
                <a:lnTo>
                  <a:pt x="1541" y="465"/>
                </a:lnTo>
                <a:lnTo>
                  <a:pt x="1555" y="476"/>
                </a:lnTo>
                <a:lnTo>
                  <a:pt x="1572" y="483"/>
                </a:lnTo>
                <a:lnTo>
                  <a:pt x="1591" y="486"/>
                </a:lnTo>
                <a:lnTo>
                  <a:pt x="1609" y="483"/>
                </a:lnTo>
                <a:lnTo>
                  <a:pt x="1626" y="476"/>
                </a:lnTo>
                <a:lnTo>
                  <a:pt x="1640" y="465"/>
                </a:lnTo>
                <a:lnTo>
                  <a:pt x="1650" y="452"/>
                </a:lnTo>
                <a:lnTo>
                  <a:pt x="1657" y="435"/>
                </a:lnTo>
                <a:lnTo>
                  <a:pt x="1660" y="417"/>
                </a:lnTo>
                <a:lnTo>
                  <a:pt x="1657" y="399"/>
                </a:lnTo>
                <a:lnTo>
                  <a:pt x="1650" y="381"/>
                </a:lnTo>
                <a:lnTo>
                  <a:pt x="1640" y="367"/>
                </a:lnTo>
                <a:lnTo>
                  <a:pt x="1626" y="357"/>
                </a:lnTo>
                <a:lnTo>
                  <a:pt x="1609" y="350"/>
                </a:lnTo>
                <a:lnTo>
                  <a:pt x="1591" y="347"/>
                </a:lnTo>
                <a:close/>
                <a:moveTo>
                  <a:pt x="1585" y="139"/>
                </a:moveTo>
                <a:lnTo>
                  <a:pt x="1515" y="141"/>
                </a:lnTo>
                <a:lnTo>
                  <a:pt x="1446" y="147"/>
                </a:lnTo>
                <a:lnTo>
                  <a:pt x="1376" y="158"/>
                </a:lnTo>
                <a:lnTo>
                  <a:pt x="1308" y="173"/>
                </a:lnTo>
                <a:lnTo>
                  <a:pt x="1241" y="191"/>
                </a:lnTo>
                <a:lnTo>
                  <a:pt x="1175" y="213"/>
                </a:lnTo>
                <a:lnTo>
                  <a:pt x="1112" y="241"/>
                </a:lnTo>
                <a:lnTo>
                  <a:pt x="1051" y="270"/>
                </a:lnTo>
                <a:lnTo>
                  <a:pt x="993" y="303"/>
                </a:lnTo>
                <a:lnTo>
                  <a:pt x="938" y="340"/>
                </a:lnTo>
                <a:lnTo>
                  <a:pt x="891" y="375"/>
                </a:lnTo>
                <a:lnTo>
                  <a:pt x="849" y="413"/>
                </a:lnTo>
                <a:lnTo>
                  <a:pt x="811" y="450"/>
                </a:lnTo>
                <a:lnTo>
                  <a:pt x="778" y="489"/>
                </a:lnTo>
                <a:lnTo>
                  <a:pt x="749" y="528"/>
                </a:lnTo>
                <a:lnTo>
                  <a:pt x="725" y="569"/>
                </a:lnTo>
                <a:lnTo>
                  <a:pt x="706" y="609"/>
                </a:lnTo>
                <a:lnTo>
                  <a:pt x="692" y="648"/>
                </a:lnTo>
                <a:lnTo>
                  <a:pt x="684" y="687"/>
                </a:lnTo>
                <a:lnTo>
                  <a:pt x="681" y="726"/>
                </a:lnTo>
                <a:lnTo>
                  <a:pt x="684" y="759"/>
                </a:lnTo>
                <a:lnTo>
                  <a:pt x="691" y="790"/>
                </a:lnTo>
                <a:lnTo>
                  <a:pt x="703" y="820"/>
                </a:lnTo>
                <a:lnTo>
                  <a:pt x="718" y="848"/>
                </a:lnTo>
                <a:lnTo>
                  <a:pt x="736" y="876"/>
                </a:lnTo>
                <a:lnTo>
                  <a:pt x="758" y="901"/>
                </a:lnTo>
                <a:lnTo>
                  <a:pt x="774" y="881"/>
                </a:lnTo>
                <a:lnTo>
                  <a:pt x="792" y="860"/>
                </a:lnTo>
                <a:lnTo>
                  <a:pt x="813" y="839"/>
                </a:lnTo>
                <a:lnTo>
                  <a:pt x="836" y="819"/>
                </a:lnTo>
                <a:lnTo>
                  <a:pt x="862" y="798"/>
                </a:lnTo>
                <a:lnTo>
                  <a:pt x="890" y="777"/>
                </a:lnTo>
                <a:lnTo>
                  <a:pt x="923" y="756"/>
                </a:lnTo>
                <a:lnTo>
                  <a:pt x="958" y="736"/>
                </a:lnTo>
                <a:lnTo>
                  <a:pt x="996" y="717"/>
                </a:lnTo>
                <a:lnTo>
                  <a:pt x="1038" y="698"/>
                </a:lnTo>
                <a:lnTo>
                  <a:pt x="1083" y="681"/>
                </a:lnTo>
                <a:lnTo>
                  <a:pt x="1132" y="665"/>
                </a:lnTo>
                <a:lnTo>
                  <a:pt x="1185" y="651"/>
                </a:lnTo>
                <a:lnTo>
                  <a:pt x="1242" y="638"/>
                </a:lnTo>
                <a:lnTo>
                  <a:pt x="1303" y="628"/>
                </a:lnTo>
                <a:lnTo>
                  <a:pt x="1368" y="619"/>
                </a:lnTo>
                <a:lnTo>
                  <a:pt x="1439" y="613"/>
                </a:lnTo>
                <a:lnTo>
                  <a:pt x="1513" y="609"/>
                </a:lnTo>
                <a:lnTo>
                  <a:pt x="1486" y="596"/>
                </a:lnTo>
                <a:lnTo>
                  <a:pt x="1461" y="578"/>
                </a:lnTo>
                <a:lnTo>
                  <a:pt x="1439" y="558"/>
                </a:lnTo>
                <a:lnTo>
                  <a:pt x="1419" y="533"/>
                </a:lnTo>
                <a:lnTo>
                  <a:pt x="1404" y="507"/>
                </a:lnTo>
                <a:lnTo>
                  <a:pt x="1392" y="479"/>
                </a:lnTo>
                <a:lnTo>
                  <a:pt x="1385" y="449"/>
                </a:lnTo>
                <a:lnTo>
                  <a:pt x="1383" y="417"/>
                </a:lnTo>
                <a:lnTo>
                  <a:pt x="1386" y="382"/>
                </a:lnTo>
                <a:lnTo>
                  <a:pt x="1393" y="351"/>
                </a:lnTo>
                <a:lnTo>
                  <a:pt x="1406" y="321"/>
                </a:lnTo>
                <a:lnTo>
                  <a:pt x="1424" y="294"/>
                </a:lnTo>
                <a:lnTo>
                  <a:pt x="1444" y="270"/>
                </a:lnTo>
                <a:lnTo>
                  <a:pt x="1468" y="249"/>
                </a:lnTo>
                <a:lnTo>
                  <a:pt x="1495" y="232"/>
                </a:lnTo>
                <a:lnTo>
                  <a:pt x="1525" y="219"/>
                </a:lnTo>
                <a:lnTo>
                  <a:pt x="1557" y="211"/>
                </a:lnTo>
                <a:lnTo>
                  <a:pt x="1591" y="209"/>
                </a:lnTo>
                <a:lnTo>
                  <a:pt x="1625" y="211"/>
                </a:lnTo>
                <a:lnTo>
                  <a:pt x="1656" y="219"/>
                </a:lnTo>
                <a:lnTo>
                  <a:pt x="1686" y="232"/>
                </a:lnTo>
                <a:lnTo>
                  <a:pt x="1713" y="249"/>
                </a:lnTo>
                <a:lnTo>
                  <a:pt x="1737" y="270"/>
                </a:lnTo>
                <a:lnTo>
                  <a:pt x="1758" y="294"/>
                </a:lnTo>
                <a:lnTo>
                  <a:pt x="1775" y="321"/>
                </a:lnTo>
                <a:lnTo>
                  <a:pt x="1788" y="351"/>
                </a:lnTo>
                <a:lnTo>
                  <a:pt x="1796" y="382"/>
                </a:lnTo>
                <a:lnTo>
                  <a:pt x="1798" y="417"/>
                </a:lnTo>
                <a:lnTo>
                  <a:pt x="1796" y="449"/>
                </a:lnTo>
                <a:lnTo>
                  <a:pt x="1789" y="479"/>
                </a:lnTo>
                <a:lnTo>
                  <a:pt x="1777" y="508"/>
                </a:lnTo>
                <a:lnTo>
                  <a:pt x="1762" y="534"/>
                </a:lnTo>
                <a:lnTo>
                  <a:pt x="1742" y="558"/>
                </a:lnTo>
                <a:lnTo>
                  <a:pt x="1720" y="579"/>
                </a:lnTo>
                <a:lnTo>
                  <a:pt x="1695" y="596"/>
                </a:lnTo>
                <a:lnTo>
                  <a:pt x="1667" y="610"/>
                </a:lnTo>
                <a:lnTo>
                  <a:pt x="1744" y="614"/>
                </a:lnTo>
                <a:lnTo>
                  <a:pt x="1816" y="621"/>
                </a:lnTo>
                <a:lnTo>
                  <a:pt x="1883" y="630"/>
                </a:lnTo>
                <a:lnTo>
                  <a:pt x="1946" y="642"/>
                </a:lnTo>
                <a:lnTo>
                  <a:pt x="2004" y="655"/>
                </a:lnTo>
                <a:lnTo>
                  <a:pt x="2058" y="671"/>
                </a:lnTo>
                <a:lnTo>
                  <a:pt x="2109" y="688"/>
                </a:lnTo>
                <a:lnTo>
                  <a:pt x="2154" y="706"/>
                </a:lnTo>
                <a:lnTo>
                  <a:pt x="2196" y="726"/>
                </a:lnTo>
                <a:lnTo>
                  <a:pt x="2235" y="747"/>
                </a:lnTo>
                <a:lnTo>
                  <a:pt x="2271" y="768"/>
                </a:lnTo>
                <a:lnTo>
                  <a:pt x="2302" y="789"/>
                </a:lnTo>
                <a:lnTo>
                  <a:pt x="2331" y="811"/>
                </a:lnTo>
                <a:lnTo>
                  <a:pt x="2356" y="832"/>
                </a:lnTo>
                <a:lnTo>
                  <a:pt x="2379" y="854"/>
                </a:lnTo>
                <a:lnTo>
                  <a:pt x="2399" y="876"/>
                </a:lnTo>
                <a:lnTo>
                  <a:pt x="2417" y="897"/>
                </a:lnTo>
                <a:lnTo>
                  <a:pt x="2438" y="872"/>
                </a:lnTo>
                <a:lnTo>
                  <a:pt x="2455" y="845"/>
                </a:lnTo>
                <a:lnTo>
                  <a:pt x="2469" y="818"/>
                </a:lnTo>
                <a:lnTo>
                  <a:pt x="2480" y="789"/>
                </a:lnTo>
                <a:lnTo>
                  <a:pt x="2487" y="758"/>
                </a:lnTo>
                <a:lnTo>
                  <a:pt x="2490" y="726"/>
                </a:lnTo>
                <a:lnTo>
                  <a:pt x="2487" y="687"/>
                </a:lnTo>
                <a:lnTo>
                  <a:pt x="2479" y="648"/>
                </a:lnTo>
                <a:lnTo>
                  <a:pt x="2465" y="609"/>
                </a:lnTo>
                <a:lnTo>
                  <a:pt x="2446" y="569"/>
                </a:lnTo>
                <a:lnTo>
                  <a:pt x="2421" y="528"/>
                </a:lnTo>
                <a:lnTo>
                  <a:pt x="2393" y="489"/>
                </a:lnTo>
                <a:lnTo>
                  <a:pt x="2359" y="450"/>
                </a:lnTo>
                <a:lnTo>
                  <a:pt x="2322" y="413"/>
                </a:lnTo>
                <a:lnTo>
                  <a:pt x="2280" y="375"/>
                </a:lnTo>
                <a:lnTo>
                  <a:pt x="2233" y="340"/>
                </a:lnTo>
                <a:lnTo>
                  <a:pt x="2178" y="303"/>
                </a:lnTo>
                <a:lnTo>
                  <a:pt x="2120" y="270"/>
                </a:lnTo>
                <a:lnTo>
                  <a:pt x="2058" y="241"/>
                </a:lnTo>
                <a:lnTo>
                  <a:pt x="1995" y="213"/>
                </a:lnTo>
                <a:lnTo>
                  <a:pt x="1930" y="191"/>
                </a:lnTo>
                <a:lnTo>
                  <a:pt x="1863" y="173"/>
                </a:lnTo>
                <a:lnTo>
                  <a:pt x="1795" y="158"/>
                </a:lnTo>
                <a:lnTo>
                  <a:pt x="1725" y="147"/>
                </a:lnTo>
                <a:lnTo>
                  <a:pt x="1655" y="141"/>
                </a:lnTo>
                <a:lnTo>
                  <a:pt x="1585" y="139"/>
                </a:lnTo>
                <a:close/>
                <a:moveTo>
                  <a:pt x="1585" y="0"/>
                </a:moveTo>
                <a:lnTo>
                  <a:pt x="1665" y="3"/>
                </a:lnTo>
                <a:lnTo>
                  <a:pt x="1743" y="10"/>
                </a:lnTo>
                <a:lnTo>
                  <a:pt x="1821" y="21"/>
                </a:lnTo>
                <a:lnTo>
                  <a:pt x="1897" y="38"/>
                </a:lnTo>
                <a:lnTo>
                  <a:pt x="1973" y="59"/>
                </a:lnTo>
                <a:lnTo>
                  <a:pt x="2045" y="85"/>
                </a:lnTo>
                <a:lnTo>
                  <a:pt x="2117" y="114"/>
                </a:lnTo>
                <a:lnTo>
                  <a:pt x="2185" y="148"/>
                </a:lnTo>
                <a:lnTo>
                  <a:pt x="2251" y="185"/>
                </a:lnTo>
                <a:lnTo>
                  <a:pt x="2314" y="227"/>
                </a:lnTo>
                <a:lnTo>
                  <a:pt x="2368" y="270"/>
                </a:lnTo>
                <a:lnTo>
                  <a:pt x="2418" y="314"/>
                </a:lnTo>
                <a:lnTo>
                  <a:pt x="2465" y="360"/>
                </a:lnTo>
                <a:lnTo>
                  <a:pt x="2505" y="409"/>
                </a:lnTo>
                <a:lnTo>
                  <a:pt x="2540" y="458"/>
                </a:lnTo>
                <a:lnTo>
                  <a:pt x="2566" y="502"/>
                </a:lnTo>
                <a:lnTo>
                  <a:pt x="2588" y="546"/>
                </a:lnTo>
                <a:lnTo>
                  <a:pt x="2606" y="592"/>
                </a:lnTo>
                <a:lnTo>
                  <a:pt x="2618" y="637"/>
                </a:lnTo>
                <a:lnTo>
                  <a:pt x="2626" y="681"/>
                </a:lnTo>
                <a:lnTo>
                  <a:pt x="2628" y="726"/>
                </a:lnTo>
                <a:lnTo>
                  <a:pt x="2625" y="771"/>
                </a:lnTo>
                <a:lnTo>
                  <a:pt x="2617" y="816"/>
                </a:lnTo>
                <a:lnTo>
                  <a:pt x="2602" y="859"/>
                </a:lnTo>
                <a:lnTo>
                  <a:pt x="2581" y="902"/>
                </a:lnTo>
                <a:lnTo>
                  <a:pt x="2555" y="944"/>
                </a:lnTo>
                <a:lnTo>
                  <a:pt x="2524" y="983"/>
                </a:lnTo>
                <a:lnTo>
                  <a:pt x="2488" y="1022"/>
                </a:lnTo>
                <a:lnTo>
                  <a:pt x="2490" y="1039"/>
                </a:lnTo>
                <a:lnTo>
                  <a:pt x="2488" y="1055"/>
                </a:lnTo>
                <a:lnTo>
                  <a:pt x="2483" y="1070"/>
                </a:lnTo>
                <a:lnTo>
                  <a:pt x="2474" y="1083"/>
                </a:lnTo>
                <a:lnTo>
                  <a:pt x="2462" y="1095"/>
                </a:lnTo>
                <a:lnTo>
                  <a:pt x="2445" y="1108"/>
                </a:lnTo>
                <a:lnTo>
                  <a:pt x="2459" y="1173"/>
                </a:lnTo>
                <a:lnTo>
                  <a:pt x="2469" y="1241"/>
                </a:lnTo>
                <a:lnTo>
                  <a:pt x="2475" y="1310"/>
                </a:lnTo>
                <a:lnTo>
                  <a:pt x="2477" y="1383"/>
                </a:lnTo>
                <a:lnTo>
                  <a:pt x="2474" y="1458"/>
                </a:lnTo>
                <a:lnTo>
                  <a:pt x="2465" y="1532"/>
                </a:lnTo>
                <a:lnTo>
                  <a:pt x="2451" y="1605"/>
                </a:lnTo>
                <a:lnTo>
                  <a:pt x="2432" y="1678"/>
                </a:lnTo>
                <a:lnTo>
                  <a:pt x="2407" y="1748"/>
                </a:lnTo>
                <a:lnTo>
                  <a:pt x="2379" y="1816"/>
                </a:lnTo>
                <a:lnTo>
                  <a:pt x="2346" y="1884"/>
                </a:lnTo>
                <a:lnTo>
                  <a:pt x="2310" y="1948"/>
                </a:lnTo>
                <a:lnTo>
                  <a:pt x="2271" y="2011"/>
                </a:lnTo>
                <a:lnTo>
                  <a:pt x="2228" y="2070"/>
                </a:lnTo>
                <a:lnTo>
                  <a:pt x="2230" y="2239"/>
                </a:lnTo>
                <a:lnTo>
                  <a:pt x="2460" y="2467"/>
                </a:lnTo>
                <a:lnTo>
                  <a:pt x="2500" y="2485"/>
                </a:lnTo>
                <a:lnTo>
                  <a:pt x="2543" y="2503"/>
                </a:lnTo>
                <a:lnTo>
                  <a:pt x="2591" y="2522"/>
                </a:lnTo>
                <a:lnTo>
                  <a:pt x="2615" y="2531"/>
                </a:lnTo>
                <a:lnTo>
                  <a:pt x="2637" y="2541"/>
                </a:lnTo>
                <a:lnTo>
                  <a:pt x="2659" y="2551"/>
                </a:lnTo>
                <a:lnTo>
                  <a:pt x="2683" y="2563"/>
                </a:lnTo>
                <a:lnTo>
                  <a:pt x="2709" y="2575"/>
                </a:lnTo>
                <a:lnTo>
                  <a:pt x="2737" y="2587"/>
                </a:lnTo>
                <a:lnTo>
                  <a:pt x="2771" y="2600"/>
                </a:lnTo>
                <a:lnTo>
                  <a:pt x="2808" y="2614"/>
                </a:lnTo>
                <a:lnTo>
                  <a:pt x="2849" y="2628"/>
                </a:lnTo>
                <a:lnTo>
                  <a:pt x="2897" y="2641"/>
                </a:lnTo>
                <a:lnTo>
                  <a:pt x="2909" y="2645"/>
                </a:lnTo>
                <a:lnTo>
                  <a:pt x="2951" y="2661"/>
                </a:lnTo>
                <a:lnTo>
                  <a:pt x="2989" y="2681"/>
                </a:lnTo>
                <a:lnTo>
                  <a:pt x="3025" y="2706"/>
                </a:lnTo>
                <a:lnTo>
                  <a:pt x="3057" y="2734"/>
                </a:lnTo>
                <a:lnTo>
                  <a:pt x="3085" y="2765"/>
                </a:lnTo>
                <a:lnTo>
                  <a:pt x="3111" y="2800"/>
                </a:lnTo>
                <a:lnTo>
                  <a:pt x="3132" y="2837"/>
                </a:lnTo>
                <a:lnTo>
                  <a:pt x="3149" y="2876"/>
                </a:lnTo>
                <a:lnTo>
                  <a:pt x="3161" y="2917"/>
                </a:lnTo>
                <a:lnTo>
                  <a:pt x="3168" y="2961"/>
                </a:lnTo>
                <a:lnTo>
                  <a:pt x="3171" y="3005"/>
                </a:lnTo>
                <a:lnTo>
                  <a:pt x="3171" y="3321"/>
                </a:lnTo>
                <a:lnTo>
                  <a:pt x="0" y="3321"/>
                </a:lnTo>
                <a:lnTo>
                  <a:pt x="0" y="3005"/>
                </a:lnTo>
                <a:lnTo>
                  <a:pt x="2" y="2961"/>
                </a:lnTo>
                <a:lnTo>
                  <a:pt x="10" y="2917"/>
                </a:lnTo>
                <a:lnTo>
                  <a:pt x="22" y="2876"/>
                </a:lnTo>
                <a:lnTo>
                  <a:pt x="39" y="2837"/>
                </a:lnTo>
                <a:lnTo>
                  <a:pt x="60" y="2800"/>
                </a:lnTo>
                <a:lnTo>
                  <a:pt x="85" y="2765"/>
                </a:lnTo>
                <a:lnTo>
                  <a:pt x="114" y="2734"/>
                </a:lnTo>
                <a:lnTo>
                  <a:pt x="146" y="2706"/>
                </a:lnTo>
                <a:lnTo>
                  <a:pt x="181" y="2681"/>
                </a:lnTo>
                <a:lnTo>
                  <a:pt x="220" y="2661"/>
                </a:lnTo>
                <a:lnTo>
                  <a:pt x="262" y="2645"/>
                </a:lnTo>
                <a:lnTo>
                  <a:pt x="273" y="2641"/>
                </a:lnTo>
                <a:lnTo>
                  <a:pt x="321" y="2628"/>
                </a:lnTo>
                <a:lnTo>
                  <a:pt x="363" y="2614"/>
                </a:lnTo>
                <a:lnTo>
                  <a:pt x="400" y="2600"/>
                </a:lnTo>
                <a:lnTo>
                  <a:pt x="433" y="2587"/>
                </a:lnTo>
                <a:lnTo>
                  <a:pt x="462" y="2575"/>
                </a:lnTo>
                <a:lnTo>
                  <a:pt x="488" y="2563"/>
                </a:lnTo>
                <a:lnTo>
                  <a:pt x="512" y="2551"/>
                </a:lnTo>
                <a:lnTo>
                  <a:pt x="534" y="2541"/>
                </a:lnTo>
                <a:lnTo>
                  <a:pt x="556" y="2531"/>
                </a:lnTo>
                <a:lnTo>
                  <a:pt x="579" y="2522"/>
                </a:lnTo>
                <a:lnTo>
                  <a:pt x="635" y="2500"/>
                </a:lnTo>
                <a:lnTo>
                  <a:pt x="684" y="2479"/>
                </a:lnTo>
                <a:lnTo>
                  <a:pt x="728" y="2459"/>
                </a:lnTo>
                <a:lnTo>
                  <a:pt x="941" y="2248"/>
                </a:lnTo>
                <a:lnTo>
                  <a:pt x="942" y="2070"/>
                </a:lnTo>
                <a:lnTo>
                  <a:pt x="899" y="2011"/>
                </a:lnTo>
                <a:lnTo>
                  <a:pt x="860" y="1948"/>
                </a:lnTo>
                <a:lnTo>
                  <a:pt x="825" y="1884"/>
                </a:lnTo>
                <a:lnTo>
                  <a:pt x="792" y="1816"/>
                </a:lnTo>
                <a:lnTo>
                  <a:pt x="764" y="1748"/>
                </a:lnTo>
                <a:lnTo>
                  <a:pt x="739" y="1678"/>
                </a:lnTo>
                <a:lnTo>
                  <a:pt x="720" y="1605"/>
                </a:lnTo>
                <a:lnTo>
                  <a:pt x="705" y="1533"/>
                </a:lnTo>
                <a:lnTo>
                  <a:pt x="696" y="1458"/>
                </a:lnTo>
                <a:lnTo>
                  <a:pt x="693" y="1383"/>
                </a:lnTo>
                <a:lnTo>
                  <a:pt x="696" y="1309"/>
                </a:lnTo>
                <a:lnTo>
                  <a:pt x="702" y="1237"/>
                </a:lnTo>
                <a:lnTo>
                  <a:pt x="713" y="1167"/>
                </a:lnTo>
                <a:lnTo>
                  <a:pt x="728" y="1101"/>
                </a:lnTo>
                <a:lnTo>
                  <a:pt x="719" y="1095"/>
                </a:lnTo>
                <a:lnTo>
                  <a:pt x="706" y="1082"/>
                </a:lnTo>
                <a:lnTo>
                  <a:pt x="697" y="1066"/>
                </a:lnTo>
                <a:lnTo>
                  <a:pt x="692" y="1049"/>
                </a:lnTo>
                <a:lnTo>
                  <a:pt x="692" y="1031"/>
                </a:lnTo>
                <a:lnTo>
                  <a:pt x="653" y="991"/>
                </a:lnTo>
                <a:lnTo>
                  <a:pt x="620" y="950"/>
                </a:lnTo>
                <a:lnTo>
                  <a:pt x="593" y="908"/>
                </a:lnTo>
                <a:lnTo>
                  <a:pt x="570" y="863"/>
                </a:lnTo>
                <a:lnTo>
                  <a:pt x="555" y="819"/>
                </a:lnTo>
                <a:lnTo>
                  <a:pt x="546" y="773"/>
                </a:lnTo>
                <a:lnTo>
                  <a:pt x="542" y="726"/>
                </a:lnTo>
                <a:lnTo>
                  <a:pt x="545" y="681"/>
                </a:lnTo>
                <a:lnTo>
                  <a:pt x="552" y="637"/>
                </a:lnTo>
                <a:lnTo>
                  <a:pt x="565" y="592"/>
                </a:lnTo>
                <a:lnTo>
                  <a:pt x="582" y="546"/>
                </a:lnTo>
                <a:lnTo>
                  <a:pt x="604" y="502"/>
                </a:lnTo>
                <a:lnTo>
                  <a:pt x="631" y="458"/>
                </a:lnTo>
                <a:lnTo>
                  <a:pt x="666" y="409"/>
                </a:lnTo>
                <a:lnTo>
                  <a:pt x="706" y="360"/>
                </a:lnTo>
                <a:lnTo>
                  <a:pt x="751" y="314"/>
                </a:lnTo>
                <a:lnTo>
                  <a:pt x="802" y="270"/>
                </a:lnTo>
                <a:lnTo>
                  <a:pt x="857" y="227"/>
                </a:lnTo>
                <a:lnTo>
                  <a:pt x="919" y="185"/>
                </a:lnTo>
                <a:lnTo>
                  <a:pt x="986" y="148"/>
                </a:lnTo>
                <a:lnTo>
                  <a:pt x="1054" y="114"/>
                </a:lnTo>
                <a:lnTo>
                  <a:pt x="1126" y="85"/>
                </a:lnTo>
                <a:lnTo>
                  <a:pt x="1198" y="59"/>
                </a:lnTo>
                <a:lnTo>
                  <a:pt x="1274" y="38"/>
                </a:lnTo>
                <a:lnTo>
                  <a:pt x="1350" y="21"/>
                </a:lnTo>
                <a:lnTo>
                  <a:pt x="1428" y="10"/>
                </a:lnTo>
                <a:lnTo>
                  <a:pt x="1506" y="3"/>
                </a:lnTo>
                <a:lnTo>
                  <a:pt x="158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390" name="Freeform 6"/>
          <p:cNvSpPr>
            <a:spLocks noEditPoints="1"/>
          </p:cNvSpPr>
          <p:nvPr/>
        </p:nvSpPr>
        <p:spPr bwMode="auto">
          <a:xfrm>
            <a:off x="4911253" y="3792519"/>
            <a:ext cx="266497" cy="279368"/>
          </a:xfrm>
          <a:custGeom>
            <a:avLst/>
            <a:gdLst>
              <a:gd name="T0" fmla="*/ 2315 w 3171"/>
              <a:gd name="T1" fmla="*/ 2843 h 3321"/>
              <a:gd name="T2" fmla="*/ 3023 w 3171"/>
              <a:gd name="T3" fmla="*/ 2939 h 3321"/>
              <a:gd name="T4" fmla="*/ 2809 w 3171"/>
              <a:gd name="T5" fmla="*/ 2759 h 3321"/>
              <a:gd name="T6" fmla="*/ 2487 w 3171"/>
              <a:gd name="T7" fmla="*/ 2629 h 3321"/>
              <a:gd name="T8" fmla="*/ 515 w 3171"/>
              <a:gd name="T9" fmla="*/ 2703 h 3321"/>
              <a:gd name="T10" fmla="*/ 216 w 3171"/>
              <a:gd name="T11" fmla="*/ 2828 h 3321"/>
              <a:gd name="T12" fmla="*/ 897 w 3171"/>
              <a:gd name="T13" fmla="*/ 2900 h 3321"/>
              <a:gd name="T14" fmla="*/ 1784 w 3171"/>
              <a:gd name="T15" fmla="*/ 3045 h 3321"/>
              <a:gd name="T16" fmla="*/ 2165 w 3171"/>
              <a:gd name="T17" fmla="*/ 2370 h 3321"/>
              <a:gd name="T18" fmla="*/ 1013 w 3171"/>
              <a:gd name="T19" fmla="*/ 2809 h 3321"/>
              <a:gd name="T20" fmla="*/ 1803 w 3171"/>
              <a:gd name="T21" fmla="*/ 2438 h 3321"/>
              <a:gd name="T22" fmla="*/ 1403 w 3171"/>
              <a:gd name="T23" fmla="*/ 2455 h 3321"/>
              <a:gd name="T24" fmla="*/ 1549 w 3171"/>
              <a:gd name="T25" fmla="*/ 2512 h 3321"/>
              <a:gd name="T26" fmla="*/ 1587 w 3171"/>
              <a:gd name="T27" fmla="*/ 2499 h 3321"/>
              <a:gd name="T28" fmla="*/ 1632 w 3171"/>
              <a:gd name="T29" fmla="*/ 2512 h 3321"/>
              <a:gd name="T30" fmla="*/ 859 w 3171"/>
              <a:gd name="T31" fmla="*/ 1592 h 3321"/>
              <a:gd name="T32" fmla="*/ 1215 w 3171"/>
              <a:gd name="T33" fmla="*/ 2167 h 3321"/>
              <a:gd name="T34" fmla="*/ 1585 w 3171"/>
              <a:gd name="T35" fmla="*/ 2358 h 3321"/>
              <a:gd name="T36" fmla="*/ 1956 w 3171"/>
              <a:gd name="T37" fmla="*/ 2167 h 3321"/>
              <a:gd name="T38" fmla="*/ 2312 w 3171"/>
              <a:gd name="T39" fmla="*/ 1592 h 3321"/>
              <a:gd name="T40" fmla="*/ 2159 w 3171"/>
              <a:gd name="T41" fmla="*/ 1314 h 3321"/>
              <a:gd name="T42" fmla="*/ 2121 w 3171"/>
              <a:gd name="T43" fmla="*/ 1177 h 3321"/>
              <a:gd name="T44" fmla="*/ 1217 w 3171"/>
              <a:gd name="T45" fmla="*/ 786 h 3321"/>
              <a:gd name="T46" fmla="*/ 922 w 3171"/>
              <a:gd name="T47" fmla="*/ 927 h 3321"/>
              <a:gd name="T48" fmla="*/ 2151 w 3171"/>
              <a:gd name="T49" fmla="*/ 857 h 3321"/>
              <a:gd name="T50" fmla="*/ 1726 w 3171"/>
              <a:gd name="T51" fmla="*/ 751 h 3321"/>
              <a:gd name="T52" fmla="*/ 1521 w 3171"/>
              <a:gd name="T53" fmla="*/ 417 h 3321"/>
              <a:gd name="T54" fmla="*/ 1640 w 3171"/>
              <a:gd name="T55" fmla="*/ 465 h 3321"/>
              <a:gd name="T56" fmla="*/ 1591 w 3171"/>
              <a:gd name="T57" fmla="*/ 347 h 3321"/>
              <a:gd name="T58" fmla="*/ 1051 w 3171"/>
              <a:gd name="T59" fmla="*/ 270 h 3321"/>
              <a:gd name="T60" fmla="*/ 706 w 3171"/>
              <a:gd name="T61" fmla="*/ 609 h 3321"/>
              <a:gd name="T62" fmla="*/ 758 w 3171"/>
              <a:gd name="T63" fmla="*/ 901 h 3321"/>
              <a:gd name="T64" fmla="*/ 996 w 3171"/>
              <a:gd name="T65" fmla="*/ 717 h 3321"/>
              <a:gd name="T66" fmla="*/ 1513 w 3171"/>
              <a:gd name="T67" fmla="*/ 609 h 3321"/>
              <a:gd name="T68" fmla="*/ 1386 w 3171"/>
              <a:gd name="T69" fmla="*/ 382 h 3321"/>
              <a:gd name="T70" fmla="*/ 1591 w 3171"/>
              <a:gd name="T71" fmla="*/ 209 h 3321"/>
              <a:gd name="T72" fmla="*/ 1796 w 3171"/>
              <a:gd name="T73" fmla="*/ 382 h 3321"/>
              <a:gd name="T74" fmla="*/ 1667 w 3171"/>
              <a:gd name="T75" fmla="*/ 610 h 3321"/>
              <a:gd name="T76" fmla="*/ 2196 w 3171"/>
              <a:gd name="T77" fmla="*/ 726 h 3321"/>
              <a:gd name="T78" fmla="*/ 2438 w 3171"/>
              <a:gd name="T79" fmla="*/ 872 h 3321"/>
              <a:gd name="T80" fmla="*/ 2446 w 3171"/>
              <a:gd name="T81" fmla="*/ 569 h 3321"/>
              <a:gd name="T82" fmla="*/ 2058 w 3171"/>
              <a:gd name="T83" fmla="*/ 241 h 3321"/>
              <a:gd name="T84" fmla="*/ 1665 w 3171"/>
              <a:gd name="T85" fmla="*/ 3 h 3321"/>
              <a:gd name="T86" fmla="*/ 2314 w 3171"/>
              <a:gd name="T87" fmla="*/ 227 h 3321"/>
              <a:gd name="T88" fmla="*/ 2618 w 3171"/>
              <a:gd name="T89" fmla="*/ 637 h 3321"/>
              <a:gd name="T90" fmla="*/ 2488 w 3171"/>
              <a:gd name="T91" fmla="*/ 1022 h 3321"/>
              <a:gd name="T92" fmla="*/ 2475 w 3171"/>
              <a:gd name="T93" fmla="*/ 1310 h 3321"/>
              <a:gd name="T94" fmla="*/ 2310 w 3171"/>
              <a:gd name="T95" fmla="*/ 1948 h 3321"/>
              <a:gd name="T96" fmla="*/ 2637 w 3171"/>
              <a:gd name="T97" fmla="*/ 2541 h 3321"/>
              <a:gd name="T98" fmla="*/ 2909 w 3171"/>
              <a:gd name="T99" fmla="*/ 2645 h 3321"/>
              <a:gd name="T100" fmla="*/ 3161 w 3171"/>
              <a:gd name="T101" fmla="*/ 2917 h 3321"/>
              <a:gd name="T102" fmla="*/ 39 w 3171"/>
              <a:gd name="T103" fmla="*/ 2837 h 3321"/>
              <a:gd name="T104" fmla="*/ 321 w 3171"/>
              <a:gd name="T105" fmla="*/ 2628 h 3321"/>
              <a:gd name="T106" fmla="*/ 579 w 3171"/>
              <a:gd name="T107" fmla="*/ 2522 h 3321"/>
              <a:gd name="T108" fmla="*/ 792 w 3171"/>
              <a:gd name="T109" fmla="*/ 1816 h 3321"/>
              <a:gd name="T110" fmla="*/ 713 w 3171"/>
              <a:gd name="T111" fmla="*/ 1167 h 3321"/>
              <a:gd name="T112" fmla="*/ 593 w 3171"/>
              <a:gd name="T113" fmla="*/ 908 h 3321"/>
              <a:gd name="T114" fmla="*/ 604 w 3171"/>
              <a:gd name="T115" fmla="*/ 502 h 3321"/>
              <a:gd name="T116" fmla="*/ 1054 w 3171"/>
              <a:gd name="T117" fmla="*/ 114 h 3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71" h="3321">
                <a:moveTo>
                  <a:pt x="1591" y="2654"/>
                </a:moveTo>
                <a:lnTo>
                  <a:pt x="1410" y="2788"/>
                </a:lnTo>
                <a:lnTo>
                  <a:pt x="1591" y="3106"/>
                </a:lnTo>
                <a:lnTo>
                  <a:pt x="1771" y="2788"/>
                </a:lnTo>
                <a:lnTo>
                  <a:pt x="1591" y="2654"/>
                </a:lnTo>
                <a:close/>
                <a:moveTo>
                  <a:pt x="2428" y="2604"/>
                </a:moveTo>
                <a:lnTo>
                  <a:pt x="2286" y="2713"/>
                </a:lnTo>
                <a:lnTo>
                  <a:pt x="2313" y="2825"/>
                </a:lnTo>
                <a:lnTo>
                  <a:pt x="2315" y="2843"/>
                </a:lnTo>
                <a:lnTo>
                  <a:pt x="2313" y="2860"/>
                </a:lnTo>
                <a:lnTo>
                  <a:pt x="2306" y="2875"/>
                </a:lnTo>
                <a:lnTo>
                  <a:pt x="2296" y="2889"/>
                </a:lnTo>
                <a:lnTo>
                  <a:pt x="2282" y="2900"/>
                </a:lnTo>
                <a:lnTo>
                  <a:pt x="1825" y="3182"/>
                </a:lnTo>
                <a:lnTo>
                  <a:pt x="3032" y="3182"/>
                </a:lnTo>
                <a:lnTo>
                  <a:pt x="3032" y="3005"/>
                </a:lnTo>
                <a:lnTo>
                  <a:pt x="3030" y="2971"/>
                </a:lnTo>
                <a:lnTo>
                  <a:pt x="3023" y="2939"/>
                </a:lnTo>
                <a:lnTo>
                  <a:pt x="3012" y="2907"/>
                </a:lnTo>
                <a:lnTo>
                  <a:pt x="2996" y="2878"/>
                </a:lnTo>
                <a:lnTo>
                  <a:pt x="2977" y="2851"/>
                </a:lnTo>
                <a:lnTo>
                  <a:pt x="2955" y="2828"/>
                </a:lnTo>
                <a:lnTo>
                  <a:pt x="2929" y="2807"/>
                </a:lnTo>
                <a:lnTo>
                  <a:pt x="2899" y="2790"/>
                </a:lnTo>
                <a:lnTo>
                  <a:pt x="2868" y="2777"/>
                </a:lnTo>
                <a:lnTo>
                  <a:pt x="2860" y="2775"/>
                </a:lnTo>
                <a:lnTo>
                  <a:pt x="2809" y="2759"/>
                </a:lnTo>
                <a:lnTo>
                  <a:pt x="2763" y="2744"/>
                </a:lnTo>
                <a:lnTo>
                  <a:pt x="2722" y="2730"/>
                </a:lnTo>
                <a:lnTo>
                  <a:pt x="2687" y="2716"/>
                </a:lnTo>
                <a:lnTo>
                  <a:pt x="2656" y="2703"/>
                </a:lnTo>
                <a:lnTo>
                  <a:pt x="2628" y="2690"/>
                </a:lnTo>
                <a:lnTo>
                  <a:pt x="2603" y="2678"/>
                </a:lnTo>
                <a:lnTo>
                  <a:pt x="2571" y="2663"/>
                </a:lnTo>
                <a:lnTo>
                  <a:pt x="2542" y="2651"/>
                </a:lnTo>
                <a:lnTo>
                  <a:pt x="2487" y="2629"/>
                </a:lnTo>
                <a:lnTo>
                  <a:pt x="2428" y="2604"/>
                </a:lnTo>
                <a:close/>
                <a:moveTo>
                  <a:pt x="748" y="2601"/>
                </a:moveTo>
                <a:lnTo>
                  <a:pt x="707" y="2620"/>
                </a:lnTo>
                <a:lnTo>
                  <a:pt x="667" y="2636"/>
                </a:lnTo>
                <a:lnTo>
                  <a:pt x="629" y="2651"/>
                </a:lnTo>
                <a:lnTo>
                  <a:pt x="600" y="2663"/>
                </a:lnTo>
                <a:lnTo>
                  <a:pt x="568" y="2678"/>
                </a:lnTo>
                <a:lnTo>
                  <a:pt x="542" y="2690"/>
                </a:lnTo>
                <a:lnTo>
                  <a:pt x="515" y="2703"/>
                </a:lnTo>
                <a:lnTo>
                  <a:pt x="483" y="2716"/>
                </a:lnTo>
                <a:lnTo>
                  <a:pt x="448" y="2730"/>
                </a:lnTo>
                <a:lnTo>
                  <a:pt x="407" y="2744"/>
                </a:lnTo>
                <a:lnTo>
                  <a:pt x="362" y="2759"/>
                </a:lnTo>
                <a:lnTo>
                  <a:pt x="310" y="2775"/>
                </a:lnTo>
                <a:lnTo>
                  <a:pt x="303" y="2777"/>
                </a:lnTo>
                <a:lnTo>
                  <a:pt x="271" y="2790"/>
                </a:lnTo>
                <a:lnTo>
                  <a:pt x="242" y="2807"/>
                </a:lnTo>
                <a:lnTo>
                  <a:pt x="216" y="2828"/>
                </a:lnTo>
                <a:lnTo>
                  <a:pt x="193" y="2851"/>
                </a:lnTo>
                <a:lnTo>
                  <a:pt x="174" y="2878"/>
                </a:lnTo>
                <a:lnTo>
                  <a:pt x="159" y="2907"/>
                </a:lnTo>
                <a:lnTo>
                  <a:pt x="148" y="2938"/>
                </a:lnTo>
                <a:lnTo>
                  <a:pt x="141" y="2971"/>
                </a:lnTo>
                <a:lnTo>
                  <a:pt x="138" y="3005"/>
                </a:lnTo>
                <a:lnTo>
                  <a:pt x="138" y="3182"/>
                </a:lnTo>
                <a:lnTo>
                  <a:pt x="1356" y="3182"/>
                </a:lnTo>
                <a:lnTo>
                  <a:pt x="897" y="2900"/>
                </a:lnTo>
                <a:lnTo>
                  <a:pt x="884" y="2889"/>
                </a:lnTo>
                <a:lnTo>
                  <a:pt x="874" y="2875"/>
                </a:lnTo>
                <a:lnTo>
                  <a:pt x="867" y="2860"/>
                </a:lnTo>
                <a:lnTo>
                  <a:pt x="865" y="2843"/>
                </a:lnTo>
                <a:lnTo>
                  <a:pt x="867" y="2825"/>
                </a:lnTo>
                <a:lnTo>
                  <a:pt x="894" y="2713"/>
                </a:lnTo>
                <a:lnTo>
                  <a:pt x="748" y="2601"/>
                </a:lnTo>
                <a:close/>
                <a:moveTo>
                  <a:pt x="2165" y="2370"/>
                </a:moveTo>
                <a:lnTo>
                  <a:pt x="1784" y="3045"/>
                </a:lnTo>
                <a:lnTo>
                  <a:pt x="2167" y="2809"/>
                </a:lnTo>
                <a:lnTo>
                  <a:pt x="2141" y="2702"/>
                </a:lnTo>
                <a:lnTo>
                  <a:pt x="2139" y="2686"/>
                </a:lnTo>
                <a:lnTo>
                  <a:pt x="2141" y="2671"/>
                </a:lnTo>
                <a:lnTo>
                  <a:pt x="2146" y="2656"/>
                </a:lnTo>
                <a:lnTo>
                  <a:pt x="2154" y="2643"/>
                </a:lnTo>
                <a:lnTo>
                  <a:pt x="2166" y="2631"/>
                </a:lnTo>
                <a:lnTo>
                  <a:pt x="2314" y="2517"/>
                </a:lnTo>
                <a:lnTo>
                  <a:pt x="2165" y="2370"/>
                </a:lnTo>
                <a:close/>
                <a:moveTo>
                  <a:pt x="1014" y="2370"/>
                </a:moveTo>
                <a:lnTo>
                  <a:pt x="865" y="2517"/>
                </a:lnTo>
                <a:lnTo>
                  <a:pt x="1014" y="2631"/>
                </a:lnTo>
                <a:lnTo>
                  <a:pt x="1025" y="2643"/>
                </a:lnTo>
                <a:lnTo>
                  <a:pt x="1034" y="2656"/>
                </a:lnTo>
                <a:lnTo>
                  <a:pt x="1039" y="2671"/>
                </a:lnTo>
                <a:lnTo>
                  <a:pt x="1041" y="2686"/>
                </a:lnTo>
                <a:lnTo>
                  <a:pt x="1039" y="2702"/>
                </a:lnTo>
                <a:lnTo>
                  <a:pt x="1013" y="2809"/>
                </a:lnTo>
                <a:lnTo>
                  <a:pt x="1397" y="3046"/>
                </a:lnTo>
                <a:lnTo>
                  <a:pt x="1014" y="2370"/>
                </a:lnTo>
                <a:close/>
                <a:moveTo>
                  <a:pt x="2080" y="2239"/>
                </a:moveTo>
                <a:lnTo>
                  <a:pt x="2035" y="2280"/>
                </a:lnTo>
                <a:lnTo>
                  <a:pt x="1990" y="2319"/>
                </a:lnTo>
                <a:lnTo>
                  <a:pt x="1943" y="2355"/>
                </a:lnTo>
                <a:lnTo>
                  <a:pt x="1896" y="2386"/>
                </a:lnTo>
                <a:lnTo>
                  <a:pt x="1849" y="2414"/>
                </a:lnTo>
                <a:lnTo>
                  <a:pt x="1803" y="2438"/>
                </a:lnTo>
                <a:lnTo>
                  <a:pt x="1758" y="2459"/>
                </a:lnTo>
                <a:lnTo>
                  <a:pt x="1712" y="2475"/>
                </a:lnTo>
                <a:lnTo>
                  <a:pt x="1669" y="2487"/>
                </a:lnTo>
                <a:lnTo>
                  <a:pt x="1626" y="2494"/>
                </a:lnTo>
                <a:lnTo>
                  <a:pt x="1585" y="2496"/>
                </a:lnTo>
                <a:lnTo>
                  <a:pt x="1542" y="2494"/>
                </a:lnTo>
                <a:lnTo>
                  <a:pt x="1497" y="2486"/>
                </a:lnTo>
                <a:lnTo>
                  <a:pt x="1451" y="2473"/>
                </a:lnTo>
                <a:lnTo>
                  <a:pt x="1403" y="2455"/>
                </a:lnTo>
                <a:lnTo>
                  <a:pt x="1354" y="2432"/>
                </a:lnTo>
                <a:lnTo>
                  <a:pt x="1306" y="2405"/>
                </a:lnTo>
                <a:lnTo>
                  <a:pt x="1257" y="2374"/>
                </a:lnTo>
                <a:lnTo>
                  <a:pt x="1207" y="2339"/>
                </a:lnTo>
                <a:lnTo>
                  <a:pt x="1158" y="2300"/>
                </a:lnTo>
                <a:lnTo>
                  <a:pt x="1110" y="2257"/>
                </a:lnTo>
                <a:lnTo>
                  <a:pt x="1342" y="2667"/>
                </a:lnTo>
                <a:lnTo>
                  <a:pt x="1549" y="2512"/>
                </a:lnTo>
                <a:lnTo>
                  <a:pt x="1549" y="2512"/>
                </a:lnTo>
                <a:lnTo>
                  <a:pt x="1554" y="2509"/>
                </a:lnTo>
                <a:lnTo>
                  <a:pt x="1555" y="2508"/>
                </a:lnTo>
                <a:lnTo>
                  <a:pt x="1557" y="2507"/>
                </a:lnTo>
                <a:lnTo>
                  <a:pt x="1560" y="2506"/>
                </a:lnTo>
                <a:lnTo>
                  <a:pt x="1561" y="2505"/>
                </a:lnTo>
                <a:lnTo>
                  <a:pt x="1564" y="2504"/>
                </a:lnTo>
                <a:lnTo>
                  <a:pt x="1575" y="2500"/>
                </a:lnTo>
                <a:lnTo>
                  <a:pt x="1586" y="2499"/>
                </a:lnTo>
                <a:lnTo>
                  <a:pt x="1587" y="2499"/>
                </a:lnTo>
                <a:lnTo>
                  <a:pt x="1591" y="2499"/>
                </a:lnTo>
                <a:lnTo>
                  <a:pt x="1604" y="2500"/>
                </a:lnTo>
                <a:lnTo>
                  <a:pt x="1618" y="2504"/>
                </a:lnTo>
                <a:lnTo>
                  <a:pt x="1620" y="2505"/>
                </a:lnTo>
                <a:lnTo>
                  <a:pt x="1622" y="2506"/>
                </a:lnTo>
                <a:lnTo>
                  <a:pt x="1626" y="2508"/>
                </a:lnTo>
                <a:lnTo>
                  <a:pt x="1627" y="2509"/>
                </a:lnTo>
                <a:lnTo>
                  <a:pt x="1632" y="2512"/>
                </a:lnTo>
                <a:lnTo>
                  <a:pt x="1632" y="2512"/>
                </a:lnTo>
                <a:lnTo>
                  <a:pt x="1839" y="2667"/>
                </a:lnTo>
                <a:lnTo>
                  <a:pt x="2080" y="2239"/>
                </a:lnTo>
                <a:close/>
                <a:moveTo>
                  <a:pt x="849" y="1192"/>
                </a:moveTo>
                <a:lnTo>
                  <a:pt x="840" y="1254"/>
                </a:lnTo>
                <a:lnTo>
                  <a:pt x="834" y="1317"/>
                </a:lnTo>
                <a:lnTo>
                  <a:pt x="832" y="1383"/>
                </a:lnTo>
                <a:lnTo>
                  <a:pt x="835" y="1452"/>
                </a:lnTo>
                <a:lnTo>
                  <a:pt x="844" y="1522"/>
                </a:lnTo>
                <a:lnTo>
                  <a:pt x="859" y="1592"/>
                </a:lnTo>
                <a:lnTo>
                  <a:pt x="880" y="1663"/>
                </a:lnTo>
                <a:lnTo>
                  <a:pt x="906" y="1733"/>
                </a:lnTo>
                <a:lnTo>
                  <a:pt x="938" y="1802"/>
                </a:lnTo>
                <a:lnTo>
                  <a:pt x="975" y="1871"/>
                </a:lnTo>
                <a:lnTo>
                  <a:pt x="1017" y="1937"/>
                </a:lnTo>
                <a:lnTo>
                  <a:pt x="1064" y="2003"/>
                </a:lnTo>
                <a:lnTo>
                  <a:pt x="1116" y="2066"/>
                </a:lnTo>
                <a:lnTo>
                  <a:pt x="1165" y="2118"/>
                </a:lnTo>
                <a:lnTo>
                  <a:pt x="1215" y="2167"/>
                </a:lnTo>
                <a:lnTo>
                  <a:pt x="1268" y="2211"/>
                </a:lnTo>
                <a:lnTo>
                  <a:pt x="1320" y="2250"/>
                </a:lnTo>
                <a:lnTo>
                  <a:pt x="1373" y="2284"/>
                </a:lnTo>
                <a:lnTo>
                  <a:pt x="1412" y="2307"/>
                </a:lnTo>
                <a:lnTo>
                  <a:pt x="1451" y="2325"/>
                </a:lnTo>
                <a:lnTo>
                  <a:pt x="1488" y="2339"/>
                </a:lnTo>
                <a:lnTo>
                  <a:pt x="1522" y="2350"/>
                </a:lnTo>
                <a:lnTo>
                  <a:pt x="1555" y="2356"/>
                </a:lnTo>
                <a:lnTo>
                  <a:pt x="1585" y="2358"/>
                </a:lnTo>
                <a:lnTo>
                  <a:pt x="1616" y="2356"/>
                </a:lnTo>
                <a:lnTo>
                  <a:pt x="1648" y="2350"/>
                </a:lnTo>
                <a:lnTo>
                  <a:pt x="1683" y="2339"/>
                </a:lnTo>
                <a:lnTo>
                  <a:pt x="1720" y="2325"/>
                </a:lnTo>
                <a:lnTo>
                  <a:pt x="1759" y="2307"/>
                </a:lnTo>
                <a:lnTo>
                  <a:pt x="1798" y="2284"/>
                </a:lnTo>
                <a:lnTo>
                  <a:pt x="1851" y="2250"/>
                </a:lnTo>
                <a:lnTo>
                  <a:pt x="1903" y="2211"/>
                </a:lnTo>
                <a:lnTo>
                  <a:pt x="1956" y="2167"/>
                </a:lnTo>
                <a:lnTo>
                  <a:pt x="2006" y="2118"/>
                </a:lnTo>
                <a:lnTo>
                  <a:pt x="2054" y="2066"/>
                </a:lnTo>
                <a:lnTo>
                  <a:pt x="2107" y="2003"/>
                </a:lnTo>
                <a:lnTo>
                  <a:pt x="2154" y="1937"/>
                </a:lnTo>
                <a:lnTo>
                  <a:pt x="2196" y="1871"/>
                </a:lnTo>
                <a:lnTo>
                  <a:pt x="2232" y="1802"/>
                </a:lnTo>
                <a:lnTo>
                  <a:pt x="2265" y="1733"/>
                </a:lnTo>
                <a:lnTo>
                  <a:pt x="2291" y="1663"/>
                </a:lnTo>
                <a:lnTo>
                  <a:pt x="2312" y="1592"/>
                </a:lnTo>
                <a:lnTo>
                  <a:pt x="2327" y="1522"/>
                </a:lnTo>
                <a:lnTo>
                  <a:pt x="2336" y="1452"/>
                </a:lnTo>
                <a:lnTo>
                  <a:pt x="2339" y="1383"/>
                </a:lnTo>
                <a:lnTo>
                  <a:pt x="2337" y="1320"/>
                </a:lnTo>
                <a:lnTo>
                  <a:pt x="2332" y="1259"/>
                </a:lnTo>
                <a:lnTo>
                  <a:pt x="2323" y="1199"/>
                </a:lnTo>
                <a:lnTo>
                  <a:pt x="2185" y="1302"/>
                </a:lnTo>
                <a:lnTo>
                  <a:pt x="2173" y="1309"/>
                </a:lnTo>
                <a:lnTo>
                  <a:pt x="2159" y="1314"/>
                </a:lnTo>
                <a:lnTo>
                  <a:pt x="2144" y="1316"/>
                </a:lnTo>
                <a:lnTo>
                  <a:pt x="1037" y="1316"/>
                </a:lnTo>
                <a:lnTo>
                  <a:pt x="1022" y="1314"/>
                </a:lnTo>
                <a:lnTo>
                  <a:pt x="1009" y="1309"/>
                </a:lnTo>
                <a:lnTo>
                  <a:pt x="996" y="1302"/>
                </a:lnTo>
                <a:lnTo>
                  <a:pt x="849" y="1192"/>
                </a:lnTo>
                <a:close/>
                <a:moveTo>
                  <a:pt x="968" y="1108"/>
                </a:moveTo>
                <a:lnTo>
                  <a:pt x="1060" y="1177"/>
                </a:lnTo>
                <a:lnTo>
                  <a:pt x="2121" y="1177"/>
                </a:lnTo>
                <a:lnTo>
                  <a:pt x="2213" y="1108"/>
                </a:lnTo>
                <a:lnTo>
                  <a:pt x="968" y="1108"/>
                </a:lnTo>
                <a:close/>
                <a:moveTo>
                  <a:pt x="1585" y="746"/>
                </a:moveTo>
                <a:lnTo>
                  <a:pt x="1512" y="748"/>
                </a:lnTo>
                <a:lnTo>
                  <a:pt x="1445" y="751"/>
                </a:lnTo>
                <a:lnTo>
                  <a:pt x="1381" y="757"/>
                </a:lnTo>
                <a:lnTo>
                  <a:pt x="1322" y="765"/>
                </a:lnTo>
                <a:lnTo>
                  <a:pt x="1268" y="775"/>
                </a:lnTo>
                <a:lnTo>
                  <a:pt x="1217" y="786"/>
                </a:lnTo>
                <a:lnTo>
                  <a:pt x="1171" y="798"/>
                </a:lnTo>
                <a:lnTo>
                  <a:pt x="1130" y="812"/>
                </a:lnTo>
                <a:lnTo>
                  <a:pt x="1091" y="826"/>
                </a:lnTo>
                <a:lnTo>
                  <a:pt x="1056" y="841"/>
                </a:lnTo>
                <a:lnTo>
                  <a:pt x="1024" y="857"/>
                </a:lnTo>
                <a:lnTo>
                  <a:pt x="997" y="874"/>
                </a:lnTo>
                <a:lnTo>
                  <a:pt x="972" y="889"/>
                </a:lnTo>
                <a:lnTo>
                  <a:pt x="950" y="905"/>
                </a:lnTo>
                <a:lnTo>
                  <a:pt x="922" y="927"/>
                </a:lnTo>
                <a:lnTo>
                  <a:pt x="898" y="949"/>
                </a:lnTo>
                <a:lnTo>
                  <a:pt x="879" y="970"/>
                </a:lnTo>
                <a:lnTo>
                  <a:pt x="2299" y="970"/>
                </a:lnTo>
                <a:lnTo>
                  <a:pt x="2279" y="949"/>
                </a:lnTo>
                <a:lnTo>
                  <a:pt x="2255" y="928"/>
                </a:lnTo>
                <a:lnTo>
                  <a:pt x="2227" y="906"/>
                </a:lnTo>
                <a:lnTo>
                  <a:pt x="2204" y="890"/>
                </a:lnTo>
                <a:lnTo>
                  <a:pt x="2179" y="874"/>
                </a:lnTo>
                <a:lnTo>
                  <a:pt x="2151" y="857"/>
                </a:lnTo>
                <a:lnTo>
                  <a:pt x="2119" y="842"/>
                </a:lnTo>
                <a:lnTo>
                  <a:pt x="2083" y="826"/>
                </a:lnTo>
                <a:lnTo>
                  <a:pt x="2044" y="812"/>
                </a:lnTo>
                <a:lnTo>
                  <a:pt x="2002" y="798"/>
                </a:lnTo>
                <a:lnTo>
                  <a:pt x="1955" y="786"/>
                </a:lnTo>
                <a:lnTo>
                  <a:pt x="1904" y="775"/>
                </a:lnTo>
                <a:lnTo>
                  <a:pt x="1849" y="765"/>
                </a:lnTo>
                <a:lnTo>
                  <a:pt x="1791" y="757"/>
                </a:lnTo>
                <a:lnTo>
                  <a:pt x="1726" y="751"/>
                </a:lnTo>
                <a:lnTo>
                  <a:pt x="1658" y="748"/>
                </a:lnTo>
                <a:lnTo>
                  <a:pt x="1585" y="746"/>
                </a:lnTo>
                <a:close/>
                <a:moveTo>
                  <a:pt x="1591" y="347"/>
                </a:moveTo>
                <a:lnTo>
                  <a:pt x="1572" y="350"/>
                </a:lnTo>
                <a:lnTo>
                  <a:pt x="1555" y="357"/>
                </a:lnTo>
                <a:lnTo>
                  <a:pt x="1541" y="367"/>
                </a:lnTo>
                <a:lnTo>
                  <a:pt x="1531" y="381"/>
                </a:lnTo>
                <a:lnTo>
                  <a:pt x="1524" y="399"/>
                </a:lnTo>
                <a:lnTo>
                  <a:pt x="1521" y="417"/>
                </a:lnTo>
                <a:lnTo>
                  <a:pt x="1524" y="435"/>
                </a:lnTo>
                <a:lnTo>
                  <a:pt x="1531" y="452"/>
                </a:lnTo>
                <a:lnTo>
                  <a:pt x="1541" y="465"/>
                </a:lnTo>
                <a:lnTo>
                  <a:pt x="1555" y="476"/>
                </a:lnTo>
                <a:lnTo>
                  <a:pt x="1572" y="483"/>
                </a:lnTo>
                <a:lnTo>
                  <a:pt x="1591" y="486"/>
                </a:lnTo>
                <a:lnTo>
                  <a:pt x="1609" y="483"/>
                </a:lnTo>
                <a:lnTo>
                  <a:pt x="1626" y="476"/>
                </a:lnTo>
                <a:lnTo>
                  <a:pt x="1640" y="465"/>
                </a:lnTo>
                <a:lnTo>
                  <a:pt x="1650" y="452"/>
                </a:lnTo>
                <a:lnTo>
                  <a:pt x="1657" y="435"/>
                </a:lnTo>
                <a:lnTo>
                  <a:pt x="1660" y="417"/>
                </a:lnTo>
                <a:lnTo>
                  <a:pt x="1657" y="399"/>
                </a:lnTo>
                <a:lnTo>
                  <a:pt x="1650" y="381"/>
                </a:lnTo>
                <a:lnTo>
                  <a:pt x="1640" y="367"/>
                </a:lnTo>
                <a:lnTo>
                  <a:pt x="1626" y="357"/>
                </a:lnTo>
                <a:lnTo>
                  <a:pt x="1609" y="350"/>
                </a:lnTo>
                <a:lnTo>
                  <a:pt x="1591" y="347"/>
                </a:lnTo>
                <a:close/>
                <a:moveTo>
                  <a:pt x="1585" y="139"/>
                </a:moveTo>
                <a:lnTo>
                  <a:pt x="1515" y="141"/>
                </a:lnTo>
                <a:lnTo>
                  <a:pt x="1446" y="147"/>
                </a:lnTo>
                <a:lnTo>
                  <a:pt x="1376" y="158"/>
                </a:lnTo>
                <a:lnTo>
                  <a:pt x="1308" y="173"/>
                </a:lnTo>
                <a:lnTo>
                  <a:pt x="1241" y="191"/>
                </a:lnTo>
                <a:lnTo>
                  <a:pt x="1175" y="213"/>
                </a:lnTo>
                <a:lnTo>
                  <a:pt x="1112" y="241"/>
                </a:lnTo>
                <a:lnTo>
                  <a:pt x="1051" y="270"/>
                </a:lnTo>
                <a:lnTo>
                  <a:pt x="993" y="303"/>
                </a:lnTo>
                <a:lnTo>
                  <a:pt x="938" y="340"/>
                </a:lnTo>
                <a:lnTo>
                  <a:pt x="891" y="375"/>
                </a:lnTo>
                <a:lnTo>
                  <a:pt x="849" y="413"/>
                </a:lnTo>
                <a:lnTo>
                  <a:pt x="811" y="450"/>
                </a:lnTo>
                <a:lnTo>
                  <a:pt x="778" y="489"/>
                </a:lnTo>
                <a:lnTo>
                  <a:pt x="749" y="528"/>
                </a:lnTo>
                <a:lnTo>
                  <a:pt x="725" y="569"/>
                </a:lnTo>
                <a:lnTo>
                  <a:pt x="706" y="609"/>
                </a:lnTo>
                <a:lnTo>
                  <a:pt x="692" y="648"/>
                </a:lnTo>
                <a:lnTo>
                  <a:pt x="684" y="687"/>
                </a:lnTo>
                <a:lnTo>
                  <a:pt x="681" y="726"/>
                </a:lnTo>
                <a:lnTo>
                  <a:pt x="684" y="759"/>
                </a:lnTo>
                <a:lnTo>
                  <a:pt x="691" y="790"/>
                </a:lnTo>
                <a:lnTo>
                  <a:pt x="703" y="820"/>
                </a:lnTo>
                <a:lnTo>
                  <a:pt x="718" y="848"/>
                </a:lnTo>
                <a:lnTo>
                  <a:pt x="736" y="876"/>
                </a:lnTo>
                <a:lnTo>
                  <a:pt x="758" y="901"/>
                </a:lnTo>
                <a:lnTo>
                  <a:pt x="774" y="881"/>
                </a:lnTo>
                <a:lnTo>
                  <a:pt x="792" y="860"/>
                </a:lnTo>
                <a:lnTo>
                  <a:pt x="813" y="839"/>
                </a:lnTo>
                <a:lnTo>
                  <a:pt x="836" y="819"/>
                </a:lnTo>
                <a:lnTo>
                  <a:pt x="862" y="798"/>
                </a:lnTo>
                <a:lnTo>
                  <a:pt x="890" y="777"/>
                </a:lnTo>
                <a:lnTo>
                  <a:pt x="923" y="756"/>
                </a:lnTo>
                <a:lnTo>
                  <a:pt x="958" y="736"/>
                </a:lnTo>
                <a:lnTo>
                  <a:pt x="996" y="717"/>
                </a:lnTo>
                <a:lnTo>
                  <a:pt x="1038" y="698"/>
                </a:lnTo>
                <a:lnTo>
                  <a:pt x="1083" y="681"/>
                </a:lnTo>
                <a:lnTo>
                  <a:pt x="1132" y="665"/>
                </a:lnTo>
                <a:lnTo>
                  <a:pt x="1185" y="651"/>
                </a:lnTo>
                <a:lnTo>
                  <a:pt x="1242" y="638"/>
                </a:lnTo>
                <a:lnTo>
                  <a:pt x="1303" y="628"/>
                </a:lnTo>
                <a:lnTo>
                  <a:pt x="1368" y="619"/>
                </a:lnTo>
                <a:lnTo>
                  <a:pt x="1439" y="613"/>
                </a:lnTo>
                <a:lnTo>
                  <a:pt x="1513" y="609"/>
                </a:lnTo>
                <a:lnTo>
                  <a:pt x="1486" y="596"/>
                </a:lnTo>
                <a:lnTo>
                  <a:pt x="1461" y="578"/>
                </a:lnTo>
                <a:lnTo>
                  <a:pt x="1439" y="558"/>
                </a:lnTo>
                <a:lnTo>
                  <a:pt x="1419" y="533"/>
                </a:lnTo>
                <a:lnTo>
                  <a:pt x="1404" y="507"/>
                </a:lnTo>
                <a:lnTo>
                  <a:pt x="1392" y="479"/>
                </a:lnTo>
                <a:lnTo>
                  <a:pt x="1385" y="449"/>
                </a:lnTo>
                <a:lnTo>
                  <a:pt x="1383" y="417"/>
                </a:lnTo>
                <a:lnTo>
                  <a:pt x="1386" y="382"/>
                </a:lnTo>
                <a:lnTo>
                  <a:pt x="1393" y="351"/>
                </a:lnTo>
                <a:lnTo>
                  <a:pt x="1406" y="321"/>
                </a:lnTo>
                <a:lnTo>
                  <a:pt x="1424" y="294"/>
                </a:lnTo>
                <a:lnTo>
                  <a:pt x="1444" y="270"/>
                </a:lnTo>
                <a:lnTo>
                  <a:pt x="1468" y="249"/>
                </a:lnTo>
                <a:lnTo>
                  <a:pt x="1495" y="232"/>
                </a:lnTo>
                <a:lnTo>
                  <a:pt x="1525" y="219"/>
                </a:lnTo>
                <a:lnTo>
                  <a:pt x="1557" y="211"/>
                </a:lnTo>
                <a:lnTo>
                  <a:pt x="1591" y="209"/>
                </a:lnTo>
                <a:lnTo>
                  <a:pt x="1625" y="211"/>
                </a:lnTo>
                <a:lnTo>
                  <a:pt x="1656" y="219"/>
                </a:lnTo>
                <a:lnTo>
                  <a:pt x="1686" y="232"/>
                </a:lnTo>
                <a:lnTo>
                  <a:pt x="1713" y="249"/>
                </a:lnTo>
                <a:lnTo>
                  <a:pt x="1737" y="270"/>
                </a:lnTo>
                <a:lnTo>
                  <a:pt x="1758" y="294"/>
                </a:lnTo>
                <a:lnTo>
                  <a:pt x="1775" y="321"/>
                </a:lnTo>
                <a:lnTo>
                  <a:pt x="1788" y="351"/>
                </a:lnTo>
                <a:lnTo>
                  <a:pt x="1796" y="382"/>
                </a:lnTo>
                <a:lnTo>
                  <a:pt x="1798" y="417"/>
                </a:lnTo>
                <a:lnTo>
                  <a:pt x="1796" y="449"/>
                </a:lnTo>
                <a:lnTo>
                  <a:pt x="1789" y="479"/>
                </a:lnTo>
                <a:lnTo>
                  <a:pt x="1777" y="508"/>
                </a:lnTo>
                <a:lnTo>
                  <a:pt x="1762" y="534"/>
                </a:lnTo>
                <a:lnTo>
                  <a:pt x="1742" y="558"/>
                </a:lnTo>
                <a:lnTo>
                  <a:pt x="1720" y="579"/>
                </a:lnTo>
                <a:lnTo>
                  <a:pt x="1695" y="596"/>
                </a:lnTo>
                <a:lnTo>
                  <a:pt x="1667" y="610"/>
                </a:lnTo>
                <a:lnTo>
                  <a:pt x="1744" y="614"/>
                </a:lnTo>
                <a:lnTo>
                  <a:pt x="1816" y="621"/>
                </a:lnTo>
                <a:lnTo>
                  <a:pt x="1883" y="630"/>
                </a:lnTo>
                <a:lnTo>
                  <a:pt x="1946" y="642"/>
                </a:lnTo>
                <a:lnTo>
                  <a:pt x="2004" y="655"/>
                </a:lnTo>
                <a:lnTo>
                  <a:pt x="2058" y="671"/>
                </a:lnTo>
                <a:lnTo>
                  <a:pt x="2109" y="688"/>
                </a:lnTo>
                <a:lnTo>
                  <a:pt x="2154" y="706"/>
                </a:lnTo>
                <a:lnTo>
                  <a:pt x="2196" y="726"/>
                </a:lnTo>
                <a:lnTo>
                  <a:pt x="2235" y="747"/>
                </a:lnTo>
                <a:lnTo>
                  <a:pt x="2271" y="768"/>
                </a:lnTo>
                <a:lnTo>
                  <a:pt x="2302" y="789"/>
                </a:lnTo>
                <a:lnTo>
                  <a:pt x="2331" y="811"/>
                </a:lnTo>
                <a:lnTo>
                  <a:pt x="2356" y="832"/>
                </a:lnTo>
                <a:lnTo>
                  <a:pt x="2379" y="854"/>
                </a:lnTo>
                <a:lnTo>
                  <a:pt x="2399" y="876"/>
                </a:lnTo>
                <a:lnTo>
                  <a:pt x="2417" y="897"/>
                </a:lnTo>
                <a:lnTo>
                  <a:pt x="2438" y="872"/>
                </a:lnTo>
                <a:lnTo>
                  <a:pt x="2455" y="845"/>
                </a:lnTo>
                <a:lnTo>
                  <a:pt x="2469" y="818"/>
                </a:lnTo>
                <a:lnTo>
                  <a:pt x="2480" y="789"/>
                </a:lnTo>
                <a:lnTo>
                  <a:pt x="2487" y="758"/>
                </a:lnTo>
                <a:lnTo>
                  <a:pt x="2490" y="726"/>
                </a:lnTo>
                <a:lnTo>
                  <a:pt x="2487" y="687"/>
                </a:lnTo>
                <a:lnTo>
                  <a:pt x="2479" y="648"/>
                </a:lnTo>
                <a:lnTo>
                  <a:pt x="2465" y="609"/>
                </a:lnTo>
                <a:lnTo>
                  <a:pt x="2446" y="569"/>
                </a:lnTo>
                <a:lnTo>
                  <a:pt x="2421" y="528"/>
                </a:lnTo>
                <a:lnTo>
                  <a:pt x="2393" y="489"/>
                </a:lnTo>
                <a:lnTo>
                  <a:pt x="2359" y="450"/>
                </a:lnTo>
                <a:lnTo>
                  <a:pt x="2322" y="413"/>
                </a:lnTo>
                <a:lnTo>
                  <a:pt x="2280" y="375"/>
                </a:lnTo>
                <a:lnTo>
                  <a:pt x="2233" y="340"/>
                </a:lnTo>
                <a:lnTo>
                  <a:pt x="2178" y="303"/>
                </a:lnTo>
                <a:lnTo>
                  <a:pt x="2120" y="270"/>
                </a:lnTo>
                <a:lnTo>
                  <a:pt x="2058" y="241"/>
                </a:lnTo>
                <a:lnTo>
                  <a:pt x="1995" y="213"/>
                </a:lnTo>
                <a:lnTo>
                  <a:pt x="1930" y="191"/>
                </a:lnTo>
                <a:lnTo>
                  <a:pt x="1863" y="173"/>
                </a:lnTo>
                <a:lnTo>
                  <a:pt x="1795" y="158"/>
                </a:lnTo>
                <a:lnTo>
                  <a:pt x="1725" y="147"/>
                </a:lnTo>
                <a:lnTo>
                  <a:pt x="1655" y="141"/>
                </a:lnTo>
                <a:lnTo>
                  <a:pt x="1585" y="139"/>
                </a:lnTo>
                <a:close/>
                <a:moveTo>
                  <a:pt x="1585" y="0"/>
                </a:moveTo>
                <a:lnTo>
                  <a:pt x="1665" y="3"/>
                </a:lnTo>
                <a:lnTo>
                  <a:pt x="1743" y="10"/>
                </a:lnTo>
                <a:lnTo>
                  <a:pt x="1821" y="21"/>
                </a:lnTo>
                <a:lnTo>
                  <a:pt x="1897" y="38"/>
                </a:lnTo>
                <a:lnTo>
                  <a:pt x="1973" y="59"/>
                </a:lnTo>
                <a:lnTo>
                  <a:pt x="2045" y="85"/>
                </a:lnTo>
                <a:lnTo>
                  <a:pt x="2117" y="114"/>
                </a:lnTo>
                <a:lnTo>
                  <a:pt x="2185" y="148"/>
                </a:lnTo>
                <a:lnTo>
                  <a:pt x="2251" y="185"/>
                </a:lnTo>
                <a:lnTo>
                  <a:pt x="2314" y="227"/>
                </a:lnTo>
                <a:lnTo>
                  <a:pt x="2368" y="270"/>
                </a:lnTo>
                <a:lnTo>
                  <a:pt x="2418" y="314"/>
                </a:lnTo>
                <a:lnTo>
                  <a:pt x="2465" y="360"/>
                </a:lnTo>
                <a:lnTo>
                  <a:pt x="2505" y="409"/>
                </a:lnTo>
                <a:lnTo>
                  <a:pt x="2540" y="458"/>
                </a:lnTo>
                <a:lnTo>
                  <a:pt x="2566" y="502"/>
                </a:lnTo>
                <a:lnTo>
                  <a:pt x="2588" y="546"/>
                </a:lnTo>
                <a:lnTo>
                  <a:pt x="2606" y="592"/>
                </a:lnTo>
                <a:lnTo>
                  <a:pt x="2618" y="637"/>
                </a:lnTo>
                <a:lnTo>
                  <a:pt x="2626" y="681"/>
                </a:lnTo>
                <a:lnTo>
                  <a:pt x="2628" y="726"/>
                </a:lnTo>
                <a:lnTo>
                  <a:pt x="2625" y="771"/>
                </a:lnTo>
                <a:lnTo>
                  <a:pt x="2617" y="816"/>
                </a:lnTo>
                <a:lnTo>
                  <a:pt x="2602" y="859"/>
                </a:lnTo>
                <a:lnTo>
                  <a:pt x="2581" y="902"/>
                </a:lnTo>
                <a:lnTo>
                  <a:pt x="2555" y="944"/>
                </a:lnTo>
                <a:lnTo>
                  <a:pt x="2524" y="983"/>
                </a:lnTo>
                <a:lnTo>
                  <a:pt x="2488" y="1022"/>
                </a:lnTo>
                <a:lnTo>
                  <a:pt x="2490" y="1039"/>
                </a:lnTo>
                <a:lnTo>
                  <a:pt x="2488" y="1055"/>
                </a:lnTo>
                <a:lnTo>
                  <a:pt x="2483" y="1070"/>
                </a:lnTo>
                <a:lnTo>
                  <a:pt x="2474" y="1083"/>
                </a:lnTo>
                <a:lnTo>
                  <a:pt x="2462" y="1095"/>
                </a:lnTo>
                <a:lnTo>
                  <a:pt x="2445" y="1108"/>
                </a:lnTo>
                <a:lnTo>
                  <a:pt x="2459" y="1173"/>
                </a:lnTo>
                <a:lnTo>
                  <a:pt x="2469" y="1241"/>
                </a:lnTo>
                <a:lnTo>
                  <a:pt x="2475" y="1310"/>
                </a:lnTo>
                <a:lnTo>
                  <a:pt x="2477" y="1383"/>
                </a:lnTo>
                <a:lnTo>
                  <a:pt x="2474" y="1458"/>
                </a:lnTo>
                <a:lnTo>
                  <a:pt x="2465" y="1532"/>
                </a:lnTo>
                <a:lnTo>
                  <a:pt x="2451" y="1605"/>
                </a:lnTo>
                <a:lnTo>
                  <a:pt x="2432" y="1678"/>
                </a:lnTo>
                <a:lnTo>
                  <a:pt x="2407" y="1748"/>
                </a:lnTo>
                <a:lnTo>
                  <a:pt x="2379" y="1816"/>
                </a:lnTo>
                <a:lnTo>
                  <a:pt x="2346" y="1884"/>
                </a:lnTo>
                <a:lnTo>
                  <a:pt x="2310" y="1948"/>
                </a:lnTo>
                <a:lnTo>
                  <a:pt x="2271" y="2011"/>
                </a:lnTo>
                <a:lnTo>
                  <a:pt x="2228" y="2070"/>
                </a:lnTo>
                <a:lnTo>
                  <a:pt x="2230" y="2239"/>
                </a:lnTo>
                <a:lnTo>
                  <a:pt x="2460" y="2467"/>
                </a:lnTo>
                <a:lnTo>
                  <a:pt x="2500" y="2485"/>
                </a:lnTo>
                <a:lnTo>
                  <a:pt x="2543" y="2503"/>
                </a:lnTo>
                <a:lnTo>
                  <a:pt x="2591" y="2522"/>
                </a:lnTo>
                <a:lnTo>
                  <a:pt x="2615" y="2531"/>
                </a:lnTo>
                <a:lnTo>
                  <a:pt x="2637" y="2541"/>
                </a:lnTo>
                <a:lnTo>
                  <a:pt x="2659" y="2551"/>
                </a:lnTo>
                <a:lnTo>
                  <a:pt x="2683" y="2563"/>
                </a:lnTo>
                <a:lnTo>
                  <a:pt x="2709" y="2575"/>
                </a:lnTo>
                <a:lnTo>
                  <a:pt x="2737" y="2587"/>
                </a:lnTo>
                <a:lnTo>
                  <a:pt x="2771" y="2600"/>
                </a:lnTo>
                <a:lnTo>
                  <a:pt x="2808" y="2614"/>
                </a:lnTo>
                <a:lnTo>
                  <a:pt x="2849" y="2628"/>
                </a:lnTo>
                <a:lnTo>
                  <a:pt x="2897" y="2641"/>
                </a:lnTo>
                <a:lnTo>
                  <a:pt x="2909" y="2645"/>
                </a:lnTo>
                <a:lnTo>
                  <a:pt x="2951" y="2661"/>
                </a:lnTo>
                <a:lnTo>
                  <a:pt x="2989" y="2681"/>
                </a:lnTo>
                <a:lnTo>
                  <a:pt x="3025" y="2706"/>
                </a:lnTo>
                <a:lnTo>
                  <a:pt x="3057" y="2734"/>
                </a:lnTo>
                <a:lnTo>
                  <a:pt x="3085" y="2765"/>
                </a:lnTo>
                <a:lnTo>
                  <a:pt x="3111" y="2800"/>
                </a:lnTo>
                <a:lnTo>
                  <a:pt x="3132" y="2837"/>
                </a:lnTo>
                <a:lnTo>
                  <a:pt x="3149" y="2876"/>
                </a:lnTo>
                <a:lnTo>
                  <a:pt x="3161" y="2917"/>
                </a:lnTo>
                <a:lnTo>
                  <a:pt x="3168" y="2961"/>
                </a:lnTo>
                <a:lnTo>
                  <a:pt x="3171" y="3005"/>
                </a:lnTo>
                <a:lnTo>
                  <a:pt x="3171" y="3321"/>
                </a:lnTo>
                <a:lnTo>
                  <a:pt x="0" y="3321"/>
                </a:lnTo>
                <a:lnTo>
                  <a:pt x="0" y="3005"/>
                </a:lnTo>
                <a:lnTo>
                  <a:pt x="2" y="2961"/>
                </a:lnTo>
                <a:lnTo>
                  <a:pt x="10" y="2917"/>
                </a:lnTo>
                <a:lnTo>
                  <a:pt x="22" y="2876"/>
                </a:lnTo>
                <a:lnTo>
                  <a:pt x="39" y="2837"/>
                </a:lnTo>
                <a:lnTo>
                  <a:pt x="60" y="2800"/>
                </a:lnTo>
                <a:lnTo>
                  <a:pt x="85" y="2765"/>
                </a:lnTo>
                <a:lnTo>
                  <a:pt x="114" y="2734"/>
                </a:lnTo>
                <a:lnTo>
                  <a:pt x="146" y="2706"/>
                </a:lnTo>
                <a:lnTo>
                  <a:pt x="181" y="2681"/>
                </a:lnTo>
                <a:lnTo>
                  <a:pt x="220" y="2661"/>
                </a:lnTo>
                <a:lnTo>
                  <a:pt x="262" y="2645"/>
                </a:lnTo>
                <a:lnTo>
                  <a:pt x="273" y="2641"/>
                </a:lnTo>
                <a:lnTo>
                  <a:pt x="321" y="2628"/>
                </a:lnTo>
                <a:lnTo>
                  <a:pt x="363" y="2614"/>
                </a:lnTo>
                <a:lnTo>
                  <a:pt x="400" y="2600"/>
                </a:lnTo>
                <a:lnTo>
                  <a:pt x="433" y="2587"/>
                </a:lnTo>
                <a:lnTo>
                  <a:pt x="462" y="2575"/>
                </a:lnTo>
                <a:lnTo>
                  <a:pt x="488" y="2563"/>
                </a:lnTo>
                <a:lnTo>
                  <a:pt x="512" y="2551"/>
                </a:lnTo>
                <a:lnTo>
                  <a:pt x="534" y="2541"/>
                </a:lnTo>
                <a:lnTo>
                  <a:pt x="556" y="2531"/>
                </a:lnTo>
                <a:lnTo>
                  <a:pt x="579" y="2522"/>
                </a:lnTo>
                <a:lnTo>
                  <a:pt x="635" y="2500"/>
                </a:lnTo>
                <a:lnTo>
                  <a:pt x="684" y="2479"/>
                </a:lnTo>
                <a:lnTo>
                  <a:pt x="728" y="2459"/>
                </a:lnTo>
                <a:lnTo>
                  <a:pt x="941" y="2248"/>
                </a:lnTo>
                <a:lnTo>
                  <a:pt x="942" y="2070"/>
                </a:lnTo>
                <a:lnTo>
                  <a:pt x="899" y="2011"/>
                </a:lnTo>
                <a:lnTo>
                  <a:pt x="860" y="1948"/>
                </a:lnTo>
                <a:lnTo>
                  <a:pt x="825" y="1884"/>
                </a:lnTo>
                <a:lnTo>
                  <a:pt x="792" y="1816"/>
                </a:lnTo>
                <a:lnTo>
                  <a:pt x="764" y="1748"/>
                </a:lnTo>
                <a:lnTo>
                  <a:pt x="739" y="1678"/>
                </a:lnTo>
                <a:lnTo>
                  <a:pt x="720" y="1605"/>
                </a:lnTo>
                <a:lnTo>
                  <a:pt x="705" y="1533"/>
                </a:lnTo>
                <a:lnTo>
                  <a:pt x="696" y="1458"/>
                </a:lnTo>
                <a:lnTo>
                  <a:pt x="693" y="1383"/>
                </a:lnTo>
                <a:lnTo>
                  <a:pt x="696" y="1309"/>
                </a:lnTo>
                <a:lnTo>
                  <a:pt x="702" y="1237"/>
                </a:lnTo>
                <a:lnTo>
                  <a:pt x="713" y="1167"/>
                </a:lnTo>
                <a:lnTo>
                  <a:pt x="728" y="1101"/>
                </a:lnTo>
                <a:lnTo>
                  <a:pt x="719" y="1095"/>
                </a:lnTo>
                <a:lnTo>
                  <a:pt x="706" y="1082"/>
                </a:lnTo>
                <a:lnTo>
                  <a:pt x="697" y="1066"/>
                </a:lnTo>
                <a:lnTo>
                  <a:pt x="692" y="1049"/>
                </a:lnTo>
                <a:lnTo>
                  <a:pt x="692" y="1031"/>
                </a:lnTo>
                <a:lnTo>
                  <a:pt x="653" y="991"/>
                </a:lnTo>
                <a:lnTo>
                  <a:pt x="620" y="950"/>
                </a:lnTo>
                <a:lnTo>
                  <a:pt x="593" y="908"/>
                </a:lnTo>
                <a:lnTo>
                  <a:pt x="570" y="863"/>
                </a:lnTo>
                <a:lnTo>
                  <a:pt x="555" y="819"/>
                </a:lnTo>
                <a:lnTo>
                  <a:pt x="546" y="773"/>
                </a:lnTo>
                <a:lnTo>
                  <a:pt x="542" y="726"/>
                </a:lnTo>
                <a:lnTo>
                  <a:pt x="545" y="681"/>
                </a:lnTo>
                <a:lnTo>
                  <a:pt x="552" y="637"/>
                </a:lnTo>
                <a:lnTo>
                  <a:pt x="565" y="592"/>
                </a:lnTo>
                <a:lnTo>
                  <a:pt x="582" y="546"/>
                </a:lnTo>
                <a:lnTo>
                  <a:pt x="604" y="502"/>
                </a:lnTo>
                <a:lnTo>
                  <a:pt x="631" y="458"/>
                </a:lnTo>
                <a:lnTo>
                  <a:pt x="666" y="409"/>
                </a:lnTo>
                <a:lnTo>
                  <a:pt x="706" y="360"/>
                </a:lnTo>
                <a:lnTo>
                  <a:pt x="751" y="314"/>
                </a:lnTo>
                <a:lnTo>
                  <a:pt x="802" y="270"/>
                </a:lnTo>
                <a:lnTo>
                  <a:pt x="857" y="227"/>
                </a:lnTo>
                <a:lnTo>
                  <a:pt x="919" y="185"/>
                </a:lnTo>
                <a:lnTo>
                  <a:pt x="986" y="148"/>
                </a:lnTo>
                <a:lnTo>
                  <a:pt x="1054" y="114"/>
                </a:lnTo>
                <a:lnTo>
                  <a:pt x="1126" y="85"/>
                </a:lnTo>
                <a:lnTo>
                  <a:pt x="1198" y="59"/>
                </a:lnTo>
                <a:lnTo>
                  <a:pt x="1274" y="38"/>
                </a:lnTo>
                <a:lnTo>
                  <a:pt x="1350" y="21"/>
                </a:lnTo>
                <a:lnTo>
                  <a:pt x="1428" y="10"/>
                </a:lnTo>
                <a:lnTo>
                  <a:pt x="1506" y="3"/>
                </a:lnTo>
                <a:lnTo>
                  <a:pt x="158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391" name="Скругленный прямоугольник 390"/>
          <p:cNvSpPr/>
          <p:nvPr/>
        </p:nvSpPr>
        <p:spPr>
          <a:xfrm>
            <a:off x="114163" y="3661147"/>
            <a:ext cx="4196601" cy="50351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392" name="Google Shape;199;p27"/>
          <p:cNvSpPr/>
          <p:nvPr/>
        </p:nvSpPr>
        <p:spPr>
          <a:xfrm>
            <a:off x="112267" y="3670842"/>
            <a:ext cx="3509188" cy="49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Вечерний факультет </a:t>
            </a:r>
            <a:b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</a:br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при ПАО «ОДК-УМПО»</a:t>
            </a:r>
          </a:p>
        </p:txBody>
      </p:sp>
      <p:grpSp>
        <p:nvGrpSpPr>
          <p:cNvPr id="394" name="Group 148"/>
          <p:cNvGrpSpPr/>
          <p:nvPr/>
        </p:nvGrpSpPr>
        <p:grpSpPr>
          <a:xfrm>
            <a:off x="3692024" y="3718782"/>
            <a:ext cx="395741" cy="396875"/>
            <a:chOff x="4440238" y="2684463"/>
            <a:chExt cx="554037" cy="555625"/>
          </a:xfrm>
          <a:solidFill>
            <a:schemeClr val="bg1"/>
          </a:solidFill>
        </p:grpSpPr>
        <p:sp>
          <p:nvSpPr>
            <p:cNvPr id="395" name="Freeform 168"/>
            <p:cNvSpPr>
              <a:spLocks noEditPoints="1"/>
            </p:cNvSpPr>
            <p:nvPr/>
          </p:nvSpPr>
          <p:spPr bwMode="auto">
            <a:xfrm>
              <a:off x="4440238" y="2806700"/>
              <a:ext cx="554037" cy="433388"/>
            </a:xfrm>
            <a:custGeom>
              <a:avLst/>
              <a:gdLst>
                <a:gd name="T0" fmla="*/ 1915 w 3491"/>
                <a:gd name="T1" fmla="*/ 1952 h 2734"/>
                <a:gd name="T2" fmla="*/ 1839 w 3491"/>
                <a:gd name="T3" fmla="*/ 2006 h 2734"/>
                <a:gd name="T4" fmla="*/ 1800 w 3491"/>
                <a:gd name="T5" fmla="*/ 2092 h 2734"/>
                <a:gd name="T6" fmla="*/ 1800 w 3491"/>
                <a:gd name="T7" fmla="*/ 2362 h 2734"/>
                <a:gd name="T8" fmla="*/ 1839 w 3491"/>
                <a:gd name="T9" fmla="*/ 2449 h 2734"/>
                <a:gd name="T10" fmla="*/ 1915 w 3491"/>
                <a:gd name="T11" fmla="*/ 2503 h 2734"/>
                <a:gd name="T12" fmla="*/ 2181 w 3491"/>
                <a:gd name="T13" fmla="*/ 2513 h 2734"/>
                <a:gd name="T14" fmla="*/ 2273 w 3491"/>
                <a:gd name="T15" fmla="*/ 2488 h 2734"/>
                <a:gd name="T16" fmla="*/ 2338 w 3491"/>
                <a:gd name="T17" fmla="*/ 2423 h 2734"/>
                <a:gd name="T18" fmla="*/ 2363 w 3491"/>
                <a:gd name="T19" fmla="*/ 2330 h 2734"/>
                <a:gd name="T20" fmla="*/ 2352 w 3491"/>
                <a:gd name="T21" fmla="*/ 2061 h 2734"/>
                <a:gd name="T22" fmla="*/ 2298 w 3491"/>
                <a:gd name="T23" fmla="*/ 1984 h 2734"/>
                <a:gd name="T24" fmla="*/ 2213 w 3491"/>
                <a:gd name="T25" fmla="*/ 1944 h 2734"/>
                <a:gd name="T26" fmla="*/ 1189 w 3491"/>
                <a:gd name="T27" fmla="*/ 1940 h 2734"/>
                <a:gd name="T28" fmla="*/ 1097 w 3491"/>
                <a:gd name="T29" fmla="*/ 1965 h 2734"/>
                <a:gd name="T30" fmla="*/ 1032 w 3491"/>
                <a:gd name="T31" fmla="*/ 2032 h 2734"/>
                <a:gd name="T32" fmla="*/ 1007 w 3491"/>
                <a:gd name="T33" fmla="*/ 2125 h 2734"/>
                <a:gd name="T34" fmla="*/ 1018 w 3491"/>
                <a:gd name="T35" fmla="*/ 2394 h 2734"/>
                <a:gd name="T36" fmla="*/ 1071 w 3491"/>
                <a:gd name="T37" fmla="*/ 2471 h 2734"/>
                <a:gd name="T38" fmla="*/ 1156 w 3491"/>
                <a:gd name="T39" fmla="*/ 2511 h 2734"/>
                <a:gd name="T40" fmla="*/ 1424 w 3491"/>
                <a:gd name="T41" fmla="*/ 2511 h 2734"/>
                <a:gd name="T42" fmla="*/ 1509 w 3491"/>
                <a:gd name="T43" fmla="*/ 2471 h 2734"/>
                <a:gd name="T44" fmla="*/ 1562 w 3491"/>
                <a:gd name="T45" fmla="*/ 2394 h 2734"/>
                <a:gd name="T46" fmla="*/ 1574 w 3491"/>
                <a:gd name="T47" fmla="*/ 2125 h 2734"/>
                <a:gd name="T48" fmla="*/ 1549 w 3491"/>
                <a:gd name="T49" fmla="*/ 2032 h 2734"/>
                <a:gd name="T50" fmla="*/ 1483 w 3491"/>
                <a:gd name="T51" fmla="*/ 1965 h 2734"/>
                <a:gd name="T52" fmla="*/ 1391 w 3491"/>
                <a:gd name="T53" fmla="*/ 1940 h 2734"/>
                <a:gd name="T54" fmla="*/ 367 w 3491"/>
                <a:gd name="T55" fmla="*/ 1944 h 2734"/>
                <a:gd name="T56" fmla="*/ 282 w 3491"/>
                <a:gd name="T57" fmla="*/ 1984 h 2734"/>
                <a:gd name="T58" fmla="*/ 229 w 3491"/>
                <a:gd name="T59" fmla="*/ 2061 h 2734"/>
                <a:gd name="T60" fmla="*/ 217 w 3491"/>
                <a:gd name="T61" fmla="*/ 2330 h 2734"/>
                <a:gd name="T62" fmla="*/ 242 w 3491"/>
                <a:gd name="T63" fmla="*/ 2423 h 2734"/>
                <a:gd name="T64" fmla="*/ 308 w 3491"/>
                <a:gd name="T65" fmla="*/ 2488 h 2734"/>
                <a:gd name="T66" fmla="*/ 400 w 3491"/>
                <a:gd name="T67" fmla="*/ 2513 h 2734"/>
                <a:gd name="T68" fmla="*/ 666 w 3491"/>
                <a:gd name="T69" fmla="*/ 2503 h 2734"/>
                <a:gd name="T70" fmla="*/ 741 w 3491"/>
                <a:gd name="T71" fmla="*/ 2449 h 2734"/>
                <a:gd name="T72" fmla="*/ 781 w 3491"/>
                <a:gd name="T73" fmla="*/ 2362 h 2734"/>
                <a:gd name="T74" fmla="*/ 781 w 3491"/>
                <a:gd name="T75" fmla="*/ 2092 h 2734"/>
                <a:gd name="T76" fmla="*/ 741 w 3491"/>
                <a:gd name="T77" fmla="*/ 2006 h 2734"/>
                <a:gd name="T78" fmla="*/ 666 w 3491"/>
                <a:gd name="T79" fmla="*/ 1952 h 2734"/>
                <a:gd name="T80" fmla="*/ 400 w 3491"/>
                <a:gd name="T81" fmla="*/ 1940 h 2734"/>
                <a:gd name="T82" fmla="*/ 3491 w 3491"/>
                <a:gd name="T83" fmla="*/ 1952 h 2734"/>
                <a:gd name="T84" fmla="*/ 0 w 3491"/>
                <a:gd name="T85" fmla="*/ 1260 h 2734"/>
                <a:gd name="T86" fmla="*/ 1710 w 3491"/>
                <a:gd name="T87" fmla="*/ 819 h 2734"/>
                <a:gd name="T88" fmla="*/ 2560 w 3491"/>
                <a:gd name="T89" fmla="*/ 1952 h 2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91" h="2734">
                  <a:moveTo>
                    <a:pt x="1978" y="1940"/>
                  </a:moveTo>
                  <a:lnTo>
                    <a:pt x="1945" y="1944"/>
                  </a:lnTo>
                  <a:lnTo>
                    <a:pt x="1915" y="1952"/>
                  </a:lnTo>
                  <a:lnTo>
                    <a:pt x="1886" y="1965"/>
                  </a:lnTo>
                  <a:lnTo>
                    <a:pt x="1861" y="1984"/>
                  </a:lnTo>
                  <a:lnTo>
                    <a:pt x="1839" y="2006"/>
                  </a:lnTo>
                  <a:lnTo>
                    <a:pt x="1821" y="2032"/>
                  </a:lnTo>
                  <a:lnTo>
                    <a:pt x="1807" y="2061"/>
                  </a:lnTo>
                  <a:lnTo>
                    <a:pt x="1800" y="2092"/>
                  </a:lnTo>
                  <a:lnTo>
                    <a:pt x="1796" y="2125"/>
                  </a:lnTo>
                  <a:lnTo>
                    <a:pt x="1796" y="2330"/>
                  </a:lnTo>
                  <a:lnTo>
                    <a:pt x="1800" y="2362"/>
                  </a:lnTo>
                  <a:lnTo>
                    <a:pt x="1807" y="2394"/>
                  </a:lnTo>
                  <a:lnTo>
                    <a:pt x="1821" y="2423"/>
                  </a:lnTo>
                  <a:lnTo>
                    <a:pt x="1839" y="2449"/>
                  </a:lnTo>
                  <a:lnTo>
                    <a:pt x="1861" y="2471"/>
                  </a:lnTo>
                  <a:lnTo>
                    <a:pt x="1886" y="2488"/>
                  </a:lnTo>
                  <a:lnTo>
                    <a:pt x="1915" y="2503"/>
                  </a:lnTo>
                  <a:lnTo>
                    <a:pt x="1945" y="2511"/>
                  </a:lnTo>
                  <a:lnTo>
                    <a:pt x="1978" y="2513"/>
                  </a:lnTo>
                  <a:lnTo>
                    <a:pt x="2181" y="2513"/>
                  </a:lnTo>
                  <a:lnTo>
                    <a:pt x="2213" y="2511"/>
                  </a:lnTo>
                  <a:lnTo>
                    <a:pt x="2244" y="2503"/>
                  </a:lnTo>
                  <a:lnTo>
                    <a:pt x="2273" y="2488"/>
                  </a:lnTo>
                  <a:lnTo>
                    <a:pt x="2298" y="2471"/>
                  </a:lnTo>
                  <a:lnTo>
                    <a:pt x="2319" y="2449"/>
                  </a:lnTo>
                  <a:lnTo>
                    <a:pt x="2338" y="2423"/>
                  </a:lnTo>
                  <a:lnTo>
                    <a:pt x="2352" y="2394"/>
                  </a:lnTo>
                  <a:lnTo>
                    <a:pt x="2359" y="2362"/>
                  </a:lnTo>
                  <a:lnTo>
                    <a:pt x="2363" y="2330"/>
                  </a:lnTo>
                  <a:lnTo>
                    <a:pt x="2363" y="2125"/>
                  </a:lnTo>
                  <a:lnTo>
                    <a:pt x="2359" y="2092"/>
                  </a:lnTo>
                  <a:lnTo>
                    <a:pt x="2352" y="2061"/>
                  </a:lnTo>
                  <a:lnTo>
                    <a:pt x="2338" y="2032"/>
                  </a:lnTo>
                  <a:lnTo>
                    <a:pt x="2319" y="2006"/>
                  </a:lnTo>
                  <a:lnTo>
                    <a:pt x="2298" y="1984"/>
                  </a:lnTo>
                  <a:lnTo>
                    <a:pt x="2273" y="1965"/>
                  </a:lnTo>
                  <a:lnTo>
                    <a:pt x="2244" y="1952"/>
                  </a:lnTo>
                  <a:lnTo>
                    <a:pt x="2213" y="1944"/>
                  </a:lnTo>
                  <a:lnTo>
                    <a:pt x="2181" y="1940"/>
                  </a:lnTo>
                  <a:lnTo>
                    <a:pt x="1978" y="1940"/>
                  </a:lnTo>
                  <a:close/>
                  <a:moveTo>
                    <a:pt x="1189" y="1940"/>
                  </a:moveTo>
                  <a:lnTo>
                    <a:pt x="1156" y="1944"/>
                  </a:lnTo>
                  <a:lnTo>
                    <a:pt x="1125" y="1952"/>
                  </a:lnTo>
                  <a:lnTo>
                    <a:pt x="1097" y="1965"/>
                  </a:lnTo>
                  <a:lnTo>
                    <a:pt x="1071" y="1984"/>
                  </a:lnTo>
                  <a:lnTo>
                    <a:pt x="1049" y="2006"/>
                  </a:lnTo>
                  <a:lnTo>
                    <a:pt x="1032" y="2032"/>
                  </a:lnTo>
                  <a:lnTo>
                    <a:pt x="1018" y="2061"/>
                  </a:lnTo>
                  <a:lnTo>
                    <a:pt x="1009" y="2092"/>
                  </a:lnTo>
                  <a:lnTo>
                    <a:pt x="1007" y="2125"/>
                  </a:lnTo>
                  <a:lnTo>
                    <a:pt x="1007" y="2330"/>
                  </a:lnTo>
                  <a:lnTo>
                    <a:pt x="1009" y="2362"/>
                  </a:lnTo>
                  <a:lnTo>
                    <a:pt x="1018" y="2394"/>
                  </a:lnTo>
                  <a:lnTo>
                    <a:pt x="1032" y="2423"/>
                  </a:lnTo>
                  <a:lnTo>
                    <a:pt x="1049" y="2449"/>
                  </a:lnTo>
                  <a:lnTo>
                    <a:pt x="1071" y="2471"/>
                  </a:lnTo>
                  <a:lnTo>
                    <a:pt x="1097" y="2488"/>
                  </a:lnTo>
                  <a:lnTo>
                    <a:pt x="1125" y="2503"/>
                  </a:lnTo>
                  <a:lnTo>
                    <a:pt x="1156" y="2511"/>
                  </a:lnTo>
                  <a:lnTo>
                    <a:pt x="1189" y="2513"/>
                  </a:lnTo>
                  <a:lnTo>
                    <a:pt x="1391" y="2513"/>
                  </a:lnTo>
                  <a:lnTo>
                    <a:pt x="1424" y="2511"/>
                  </a:lnTo>
                  <a:lnTo>
                    <a:pt x="1455" y="2503"/>
                  </a:lnTo>
                  <a:lnTo>
                    <a:pt x="1483" y="2488"/>
                  </a:lnTo>
                  <a:lnTo>
                    <a:pt x="1509" y="2471"/>
                  </a:lnTo>
                  <a:lnTo>
                    <a:pt x="1530" y="2449"/>
                  </a:lnTo>
                  <a:lnTo>
                    <a:pt x="1549" y="2423"/>
                  </a:lnTo>
                  <a:lnTo>
                    <a:pt x="1562" y="2394"/>
                  </a:lnTo>
                  <a:lnTo>
                    <a:pt x="1570" y="2362"/>
                  </a:lnTo>
                  <a:lnTo>
                    <a:pt x="1574" y="2330"/>
                  </a:lnTo>
                  <a:lnTo>
                    <a:pt x="1574" y="2125"/>
                  </a:lnTo>
                  <a:lnTo>
                    <a:pt x="1570" y="2092"/>
                  </a:lnTo>
                  <a:lnTo>
                    <a:pt x="1562" y="2061"/>
                  </a:lnTo>
                  <a:lnTo>
                    <a:pt x="1549" y="2032"/>
                  </a:lnTo>
                  <a:lnTo>
                    <a:pt x="1530" y="2006"/>
                  </a:lnTo>
                  <a:lnTo>
                    <a:pt x="1509" y="1984"/>
                  </a:lnTo>
                  <a:lnTo>
                    <a:pt x="1483" y="1965"/>
                  </a:lnTo>
                  <a:lnTo>
                    <a:pt x="1455" y="1952"/>
                  </a:lnTo>
                  <a:lnTo>
                    <a:pt x="1424" y="1944"/>
                  </a:lnTo>
                  <a:lnTo>
                    <a:pt x="1391" y="1940"/>
                  </a:lnTo>
                  <a:lnTo>
                    <a:pt x="1189" y="1940"/>
                  </a:lnTo>
                  <a:close/>
                  <a:moveTo>
                    <a:pt x="400" y="1940"/>
                  </a:moveTo>
                  <a:lnTo>
                    <a:pt x="367" y="1944"/>
                  </a:lnTo>
                  <a:lnTo>
                    <a:pt x="336" y="1952"/>
                  </a:lnTo>
                  <a:lnTo>
                    <a:pt x="308" y="1965"/>
                  </a:lnTo>
                  <a:lnTo>
                    <a:pt x="282" y="1984"/>
                  </a:lnTo>
                  <a:lnTo>
                    <a:pt x="260" y="2006"/>
                  </a:lnTo>
                  <a:lnTo>
                    <a:pt x="242" y="2032"/>
                  </a:lnTo>
                  <a:lnTo>
                    <a:pt x="229" y="2061"/>
                  </a:lnTo>
                  <a:lnTo>
                    <a:pt x="220" y="2092"/>
                  </a:lnTo>
                  <a:lnTo>
                    <a:pt x="217" y="2125"/>
                  </a:lnTo>
                  <a:lnTo>
                    <a:pt x="217" y="2330"/>
                  </a:lnTo>
                  <a:lnTo>
                    <a:pt x="220" y="2362"/>
                  </a:lnTo>
                  <a:lnTo>
                    <a:pt x="229" y="2394"/>
                  </a:lnTo>
                  <a:lnTo>
                    <a:pt x="242" y="2423"/>
                  </a:lnTo>
                  <a:lnTo>
                    <a:pt x="260" y="2449"/>
                  </a:lnTo>
                  <a:lnTo>
                    <a:pt x="282" y="2471"/>
                  </a:lnTo>
                  <a:lnTo>
                    <a:pt x="308" y="2488"/>
                  </a:lnTo>
                  <a:lnTo>
                    <a:pt x="336" y="2503"/>
                  </a:lnTo>
                  <a:lnTo>
                    <a:pt x="367" y="2511"/>
                  </a:lnTo>
                  <a:lnTo>
                    <a:pt x="400" y="2513"/>
                  </a:lnTo>
                  <a:lnTo>
                    <a:pt x="602" y="2513"/>
                  </a:lnTo>
                  <a:lnTo>
                    <a:pt x="634" y="2511"/>
                  </a:lnTo>
                  <a:lnTo>
                    <a:pt x="666" y="2503"/>
                  </a:lnTo>
                  <a:lnTo>
                    <a:pt x="694" y="2488"/>
                  </a:lnTo>
                  <a:lnTo>
                    <a:pt x="720" y="2471"/>
                  </a:lnTo>
                  <a:lnTo>
                    <a:pt x="741" y="2449"/>
                  </a:lnTo>
                  <a:lnTo>
                    <a:pt x="760" y="2423"/>
                  </a:lnTo>
                  <a:lnTo>
                    <a:pt x="773" y="2394"/>
                  </a:lnTo>
                  <a:lnTo>
                    <a:pt x="781" y="2362"/>
                  </a:lnTo>
                  <a:lnTo>
                    <a:pt x="785" y="2330"/>
                  </a:lnTo>
                  <a:lnTo>
                    <a:pt x="785" y="2125"/>
                  </a:lnTo>
                  <a:lnTo>
                    <a:pt x="781" y="2092"/>
                  </a:lnTo>
                  <a:lnTo>
                    <a:pt x="773" y="2061"/>
                  </a:lnTo>
                  <a:lnTo>
                    <a:pt x="760" y="2032"/>
                  </a:lnTo>
                  <a:lnTo>
                    <a:pt x="741" y="2006"/>
                  </a:lnTo>
                  <a:lnTo>
                    <a:pt x="720" y="1984"/>
                  </a:lnTo>
                  <a:lnTo>
                    <a:pt x="694" y="1965"/>
                  </a:lnTo>
                  <a:lnTo>
                    <a:pt x="666" y="1952"/>
                  </a:lnTo>
                  <a:lnTo>
                    <a:pt x="634" y="1944"/>
                  </a:lnTo>
                  <a:lnTo>
                    <a:pt x="602" y="1940"/>
                  </a:lnTo>
                  <a:lnTo>
                    <a:pt x="400" y="1940"/>
                  </a:lnTo>
                  <a:close/>
                  <a:moveTo>
                    <a:pt x="2742" y="0"/>
                  </a:moveTo>
                  <a:lnTo>
                    <a:pt x="3308" y="0"/>
                  </a:lnTo>
                  <a:lnTo>
                    <a:pt x="3491" y="1952"/>
                  </a:lnTo>
                  <a:lnTo>
                    <a:pt x="3491" y="2734"/>
                  </a:lnTo>
                  <a:lnTo>
                    <a:pt x="0" y="2734"/>
                  </a:lnTo>
                  <a:lnTo>
                    <a:pt x="0" y="1260"/>
                  </a:lnTo>
                  <a:lnTo>
                    <a:pt x="860" y="819"/>
                  </a:lnTo>
                  <a:lnTo>
                    <a:pt x="860" y="1254"/>
                  </a:lnTo>
                  <a:lnTo>
                    <a:pt x="1710" y="819"/>
                  </a:lnTo>
                  <a:lnTo>
                    <a:pt x="1710" y="1254"/>
                  </a:lnTo>
                  <a:lnTo>
                    <a:pt x="2560" y="819"/>
                  </a:lnTo>
                  <a:lnTo>
                    <a:pt x="2560" y="1952"/>
                  </a:lnTo>
                  <a:lnTo>
                    <a:pt x="27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396" name="Freeform 169"/>
            <p:cNvSpPr>
              <a:spLocks/>
            </p:cNvSpPr>
            <p:nvPr/>
          </p:nvSpPr>
          <p:spPr bwMode="auto">
            <a:xfrm>
              <a:off x="4651375" y="2684463"/>
              <a:ext cx="306387" cy="101600"/>
            </a:xfrm>
            <a:custGeom>
              <a:avLst/>
              <a:gdLst>
                <a:gd name="T0" fmla="*/ 29 w 1927"/>
                <a:gd name="T1" fmla="*/ 1 h 640"/>
                <a:gd name="T2" fmla="*/ 28 w 1927"/>
                <a:gd name="T3" fmla="*/ 9 h 640"/>
                <a:gd name="T4" fmla="*/ 27 w 1927"/>
                <a:gd name="T5" fmla="*/ 22 h 640"/>
                <a:gd name="T6" fmla="*/ 26 w 1927"/>
                <a:gd name="T7" fmla="*/ 41 h 640"/>
                <a:gd name="T8" fmla="*/ 28 w 1927"/>
                <a:gd name="T9" fmla="*/ 63 h 640"/>
                <a:gd name="T10" fmla="*/ 34 w 1927"/>
                <a:gd name="T11" fmla="*/ 87 h 640"/>
                <a:gd name="T12" fmla="*/ 45 w 1927"/>
                <a:gd name="T13" fmla="*/ 113 h 640"/>
                <a:gd name="T14" fmla="*/ 63 w 1927"/>
                <a:gd name="T15" fmla="*/ 138 h 640"/>
                <a:gd name="T16" fmla="*/ 88 w 1927"/>
                <a:gd name="T17" fmla="*/ 162 h 640"/>
                <a:gd name="T18" fmla="*/ 123 w 1927"/>
                <a:gd name="T19" fmla="*/ 183 h 640"/>
                <a:gd name="T20" fmla="*/ 167 w 1927"/>
                <a:gd name="T21" fmla="*/ 200 h 640"/>
                <a:gd name="T22" fmla="*/ 224 w 1927"/>
                <a:gd name="T23" fmla="*/ 214 h 640"/>
                <a:gd name="T24" fmla="*/ 294 w 1927"/>
                <a:gd name="T25" fmla="*/ 219 h 640"/>
                <a:gd name="T26" fmla="*/ 378 w 1927"/>
                <a:gd name="T27" fmla="*/ 218 h 640"/>
                <a:gd name="T28" fmla="*/ 476 w 1927"/>
                <a:gd name="T29" fmla="*/ 207 h 640"/>
                <a:gd name="T30" fmla="*/ 593 w 1927"/>
                <a:gd name="T31" fmla="*/ 186 h 640"/>
                <a:gd name="T32" fmla="*/ 728 w 1927"/>
                <a:gd name="T33" fmla="*/ 155 h 640"/>
                <a:gd name="T34" fmla="*/ 882 w 1927"/>
                <a:gd name="T35" fmla="*/ 110 h 640"/>
                <a:gd name="T36" fmla="*/ 1026 w 1927"/>
                <a:gd name="T37" fmla="*/ 71 h 640"/>
                <a:gd name="T38" fmla="*/ 1156 w 1927"/>
                <a:gd name="T39" fmla="*/ 51 h 640"/>
                <a:gd name="T40" fmla="*/ 1274 w 1927"/>
                <a:gd name="T41" fmla="*/ 44 h 640"/>
                <a:gd name="T42" fmla="*/ 1379 w 1927"/>
                <a:gd name="T43" fmla="*/ 53 h 640"/>
                <a:gd name="T44" fmla="*/ 1472 w 1927"/>
                <a:gd name="T45" fmla="*/ 72 h 640"/>
                <a:gd name="T46" fmla="*/ 1554 w 1927"/>
                <a:gd name="T47" fmla="*/ 102 h 640"/>
                <a:gd name="T48" fmla="*/ 1625 w 1927"/>
                <a:gd name="T49" fmla="*/ 140 h 640"/>
                <a:gd name="T50" fmla="*/ 1688 w 1927"/>
                <a:gd name="T51" fmla="*/ 186 h 640"/>
                <a:gd name="T52" fmla="*/ 1741 w 1927"/>
                <a:gd name="T53" fmla="*/ 235 h 640"/>
                <a:gd name="T54" fmla="*/ 1785 w 1927"/>
                <a:gd name="T55" fmla="*/ 289 h 640"/>
                <a:gd name="T56" fmla="*/ 1822 w 1927"/>
                <a:gd name="T57" fmla="*/ 345 h 640"/>
                <a:gd name="T58" fmla="*/ 1852 w 1927"/>
                <a:gd name="T59" fmla="*/ 400 h 640"/>
                <a:gd name="T60" fmla="*/ 1876 w 1927"/>
                <a:gd name="T61" fmla="*/ 453 h 640"/>
                <a:gd name="T62" fmla="*/ 1894 w 1927"/>
                <a:gd name="T63" fmla="*/ 503 h 640"/>
                <a:gd name="T64" fmla="*/ 1907 w 1927"/>
                <a:gd name="T65" fmla="*/ 547 h 640"/>
                <a:gd name="T66" fmla="*/ 1917 w 1927"/>
                <a:gd name="T67" fmla="*/ 586 h 640"/>
                <a:gd name="T68" fmla="*/ 1922 w 1927"/>
                <a:gd name="T69" fmla="*/ 614 h 640"/>
                <a:gd name="T70" fmla="*/ 1926 w 1927"/>
                <a:gd name="T71" fmla="*/ 634 h 640"/>
                <a:gd name="T72" fmla="*/ 1927 w 1927"/>
                <a:gd name="T73" fmla="*/ 640 h 640"/>
                <a:gd name="T74" fmla="*/ 1406 w 1927"/>
                <a:gd name="T75" fmla="*/ 605 h 640"/>
                <a:gd name="T76" fmla="*/ 1384 w 1927"/>
                <a:gd name="T77" fmla="*/ 548 h 640"/>
                <a:gd name="T78" fmla="*/ 1347 w 1927"/>
                <a:gd name="T79" fmla="*/ 505 h 640"/>
                <a:gd name="T80" fmla="*/ 1296 w 1927"/>
                <a:gd name="T81" fmla="*/ 473 h 640"/>
                <a:gd name="T82" fmla="*/ 1233 w 1927"/>
                <a:gd name="T83" fmla="*/ 451 h 640"/>
                <a:gd name="T84" fmla="*/ 1157 w 1927"/>
                <a:gd name="T85" fmla="*/ 437 h 640"/>
                <a:gd name="T86" fmla="*/ 1072 w 1927"/>
                <a:gd name="T87" fmla="*/ 429 h 640"/>
                <a:gd name="T88" fmla="*/ 979 w 1927"/>
                <a:gd name="T89" fmla="*/ 427 h 640"/>
                <a:gd name="T90" fmla="*/ 877 w 1927"/>
                <a:gd name="T91" fmla="*/ 426 h 640"/>
                <a:gd name="T92" fmla="*/ 770 w 1927"/>
                <a:gd name="T93" fmla="*/ 427 h 640"/>
                <a:gd name="T94" fmla="*/ 658 w 1927"/>
                <a:gd name="T95" fmla="*/ 427 h 640"/>
                <a:gd name="T96" fmla="*/ 542 w 1927"/>
                <a:gd name="T97" fmla="*/ 424 h 640"/>
                <a:gd name="T98" fmla="*/ 426 w 1927"/>
                <a:gd name="T99" fmla="*/ 416 h 640"/>
                <a:gd name="T100" fmla="*/ 310 w 1927"/>
                <a:gd name="T101" fmla="*/ 401 h 640"/>
                <a:gd name="T102" fmla="*/ 215 w 1927"/>
                <a:gd name="T103" fmla="*/ 378 h 640"/>
                <a:gd name="T104" fmla="*/ 140 w 1927"/>
                <a:gd name="T105" fmla="*/ 347 h 640"/>
                <a:gd name="T106" fmla="*/ 84 w 1927"/>
                <a:gd name="T107" fmla="*/ 310 h 640"/>
                <a:gd name="T108" fmla="*/ 45 w 1927"/>
                <a:gd name="T109" fmla="*/ 269 h 640"/>
                <a:gd name="T110" fmla="*/ 19 w 1927"/>
                <a:gd name="T111" fmla="*/ 226 h 640"/>
                <a:gd name="T112" fmla="*/ 5 w 1927"/>
                <a:gd name="T113" fmla="*/ 182 h 640"/>
                <a:gd name="T114" fmla="*/ 0 w 1927"/>
                <a:gd name="T115" fmla="*/ 139 h 640"/>
                <a:gd name="T116" fmla="*/ 2 w 1927"/>
                <a:gd name="T117" fmla="*/ 100 h 640"/>
                <a:gd name="T118" fmla="*/ 8 w 1927"/>
                <a:gd name="T119" fmla="*/ 64 h 640"/>
                <a:gd name="T120" fmla="*/ 16 w 1927"/>
                <a:gd name="T121" fmla="*/ 35 h 640"/>
                <a:gd name="T122" fmla="*/ 23 w 1927"/>
                <a:gd name="T123" fmla="*/ 13 h 640"/>
                <a:gd name="T124" fmla="*/ 29 w 1927"/>
                <a:gd name="T125" fmla="*/ 2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27" h="640">
                  <a:moveTo>
                    <a:pt x="29" y="0"/>
                  </a:moveTo>
                  <a:lnTo>
                    <a:pt x="29" y="1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26" y="31"/>
                  </a:lnTo>
                  <a:lnTo>
                    <a:pt x="26" y="41"/>
                  </a:lnTo>
                  <a:lnTo>
                    <a:pt x="27" y="52"/>
                  </a:lnTo>
                  <a:lnTo>
                    <a:pt x="28" y="63"/>
                  </a:lnTo>
                  <a:lnTo>
                    <a:pt x="31" y="75"/>
                  </a:lnTo>
                  <a:lnTo>
                    <a:pt x="34" y="87"/>
                  </a:lnTo>
                  <a:lnTo>
                    <a:pt x="40" y="100"/>
                  </a:lnTo>
                  <a:lnTo>
                    <a:pt x="45" y="113"/>
                  </a:lnTo>
                  <a:lnTo>
                    <a:pt x="54" y="125"/>
                  </a:lnTo>
                  <a:lnTo>
                    <a:pt x="63" y="138"/>
                  </a:lnTo>
                  <a:lnTo>
                    <a:pt x="74" y="150"/>
                  </a:lnTo>
                  <a:lnTo>
                    <a:pt x="88" y="162"/>
                  </a:lnTo>
                  <a:lnTo>
                    <a:pt x="105" y="173"/>
                  </a:lnTo>
                  <a:lnTo>
                    <a:pt x="123" y="183"/>
                  </a:lnTo>
                  <a:lnTo>
                    <a:pt x="143" y="193"/>
                  </a:lnTo>
                  <a:lnTo>
                    <a:pt x="167" y="200"/>
                  </a:lnTo>
                  <a:lnTo>
                    <a:pt x="194" y="208"/>
                  </a:lnTo>
                  <a:lnTo>
                    <a:pt x="224" y="214"/>
                  </a:lnTo>
                  <a:lnTo>
                    <a:pt x="257" y="217"/>
                  </a:lnTo>
                  <a:lnTo>
                    <a:pt x="294" y="219"/>
                  </a:lnTo>
                  <a:lnTo>
                    <a:pt x="334" y="219"/>
                  </a:lnTo>
                  <a:lnTo>
                    <a:pt x="378" y="218"/>
                  </a:lnTo>
                  <a:lnTo>
                    <a:pt x="426" y="214"/>
                  </a:lnTo>
                  <a:lnTo>
                    <a:pt x="476" y="207"/>
                  </a:lnTo>
                  <a:lnTo>
                    <a:pt x="533" y="198"/>
                  </a:lnTo>
                  <a:lnTo>
                    <a:pt x="593" y="186"/>
                  </a:lnTo>
                  <a:lnTo>
                    <a:pt x="658" y="172"/>
                  </a:lnTo>
                  <a:lnTo>
                    <a:pt x="728" y="155"/>
                  </a:lnTo>
                  <a:lnTo>
                    <a:pt x="803" y="134"/>
                  </a:lnTo>
                  <a:lnTo>
                    <a:pt x="882" y="110"/>
                  </a:lnTo>
                  <a:lnTo>
                    <a:pt x="956" y="88"/>
                  </a:lnTo>
                  <a:lnTo>
                    <a:pt x="1026" y="71"/>
                  </a:lnTo>
                  <a:lnTo>
                    <a:pt x="1093" y="59"/>
                  </a:lnTo>
                  <a:lnTo>
                    <a:pt x="1156" y="51"/>
                  </a:lnTo>
                  <a:lnTo>
                    <a:pt x="1217" y="45"/>
                  </a:lnTo>
                  <a:lnTo>
                    <a:pt x="1274" y="44"/>
                  </a:lnTo>
                  <a:lnTo>
                    <a:pt x="1328" y="47"/>
                  </a:lnTo>
                  <a:lnTo>
                    <a:pt x="1379" y="53"/>
                  </a:lnTo>
                  <a:lnTo>
                    <a:pt x="1426" y="60"/>
                  </a:lnTo>
                  <a:lnTo>
                    <a:pt x="1472" y="72"/>
                  </a:lnTo>
                  <a:lnTo>
                    <a:pt x="1514" y="86"/>
                  </a:lnTo>
                  <a:lnTo>
                    <a:pt x="1554" y="102"/>
                  </a:lnTo>
                  <a:lnTo>
                    <a:pt x="1591" y="121"/>
                  </a:lnTo>
                  <a:lnTo>
                    <a:pt x="1625" y="140"/>
                  </a:lnTo>
                  <a:lnTo>
                    <a:pt x="1658" y="162"/>
                  </a:lnTo>
                  <a:lnTo>
                    <a:pt x="1688" y="186"/>
                  </a:lnTo>
                  <a:lnTo>
                    <a:pt x="1715" y="210"/>
                  </a:lnTo>
                  <a:lnTo>
                    <a:pt x="1741" y="235"/>
                  </a:lnTo>
                  <a:lnTo>
                    <a:pt x="1764" y="263"/>
                  </a:lnTo>
                  <a:lnTo>
                    <a:pt x="1785" y="289"/>
                  </a:lnTo>
                  <a:lnTo>
                    <a:pt x="1805" y="317"/>
                  </a:lnTo>
                  <a:lnTo>
                    <a:pt x="1822" y="345"/>
                  </a:lnTo>
                  <a:lnTo>
                    <a:pt x="1838" y="372"/>
                  </a:lnTo>
                  <a:lnTo>
                    <a:pt x="1852" y="400"/>
                  </a:lnTo>
                  <a:lnTo>
                    <a:pt x="1865" y="427"/>
                  </a:lnTo>
                  <a:lnTo>
                    <a:pt x="1876" y="453"/>
                  </a:lnTo>
                  <a:lnTo>
                    <a:pt x="1886" y="478"/>
                  </a:lnTo>
                  <a:lnTo>
                    <a:pt x="1894" y="503"/>
                  </a:lnTo>
                  <a:lnTo>
                    <a:pt x="1902" y="526"/>
                  </a:lnTo>
                  <a:lnTo>
                    <a:pt x="1907" y="547"/>
                  </a:lnTo>
                  <a:lnTo>
                    <a:pt x="1913" y="568"/>
                  </a:lnTo>
                  <a:lnTo>
                    <a:pt x="1917" y="586"/>
                  </a:lnTo>
                  <a:lnTo>
                    <a:pt x="1920" y="601"/>
                  </a:lnTo>
                  <a:lnTo>
                    <a:pt x="1922" y="614"/>
                  </a:lnTo>
                  <a:lnTo>
                    <a:pt x="1925" y="625"/>
                  </a:lnTo>
                  <a:lnTo>
                    <a:pt x="1926" y="634"/>
                  </a:lnTo>
                  <a:lnTo>
                    <a:pt x="1927" y="638"/>
                  </a:lnTo>
                  <a:lnTo>
                    <a:pt x="1927" y="640"/>
                  </a:lnTo>
                  <a:lnTo>
                    <a:pt x="1411" y="640"/>
                  </a:lnTo>
                  <a:lnTo>
                    <a:pt x="1406" y="605"/>
                  </a:lnTo>
                  <a:lnTo>
                    <a:pt x="1397" y="575"/>
                  </a:lnTo>
                  <a:lnTo>
                    <a:pt x="1384" y="548"/>
                  </a:lnTo>
                  <a:lnTo>
                    <a:pt x="1368" y="524"/>
                  </a:lnTo>
                  <a:lnTo>
                    <a:pt x="1347" y="505"/>
                  </a:lnTo>
                  <a:lnTo>
                    <a:pt x="1324" y="487"/>
                  </a:lnTo>
                  <a:lnTo>
                    <a:pt x="1296" y="473"/>
                  </a:lnTo>
                  <a:lnTo>
                    <a:pt x="1265" y="461"/>
                  </a:lnTo>
                  <a:lnTo>
                    <a:pt x="1233" y="451"/>
                  </a:lnTo>
                  <a:lnTo>
                    <a:pt x="1196" y="443"/>
                  </a:lnTo>
                  <a:lnTo>
                    <a:pt x="1157" y="437"/>
                  </a:lnTo>
                  <a:lnTo>
                    <a:pt x="1116" y="432"/>
                  </a:lnTo>
                  <a:lnTo>
                    <a:pt x="1072" y="429"/>
                  </a:lnTo>
                  <a:lnTo>
                    <a:pt x="1026" y="428"/>
                  </a:lnTo>
                  <a:lnTo>
                    <a:pt x="979" y="427"/>
                  </a:lnTo>
                  <a:lnTo>
                    <a:pt x="929" y="426"/>
                  </a:lnTo>
                  <a:lnTo>
                    <a:pt x="877" y="426"/>
                  </a:lnTo>
                  <a:lnTo>
                    <a:pt x="824" y="427"/>
                  </a:lnTo>
                  <a:lnTo>
                    <a:pt x="770" y="427"/>
                  </a:lnTo>
                  <a:lnTo>
                    <a:pt x="715" y="427"/>
                  </a:lnTo>
                  <a:lnTo>
                    <a:pt x="658" y="427"/>
                  </a:lnTo>
                  <a:lnTo>
                    <a:pt x="601" y="426"/>
                  </a:lnTo>
                  <a:lnTo>
                    <a:pt x="542" y="424"/>
                  </a:lnTo>
                  <a:lnTo>
                    <a:pt x="484" y="420"/>
                  </a:lnTo>
                  <a:lnTo>
                    <a:pt x="426" y="416"/>
                  </a:lnTo>
                  <a:lnTo>
                    <a:pt x="366" y="409"/>
                  </a:lnTo>
                  <a:lnTo>
                    <a:pt x="310" y="401"/>
                  </a:lnTo>
                  <a:lnTo>
                    <a:pt x="259" y="391"/>
                  </a:lnTo>
                  <a:lnTo>
                    <a:pt x="215" y="378"/>
                  </a:lnTo>
                  <a:lnTo>
                    <a:pt x="175" y="363"/>
                  </a:lnTo>
                  <a:lnTo>
                    <a:pt x="140" y="347"/>
                  </a:lnTo>
                  <a:lnTo>
                    <a:pt x="110" y="328"/>
                  </a:lnTo>
                  <a:lnTo>
                    <a:pt x="84" y="310"/>
                  </a:lnTo>
                  <a:lnTo>
                    <a:pt x="62" y="290"/>
                  </a:lnTo>
                  <a:lnTo>
                    <a:pt x="45" y="269"/>
                  </a:lnTo>
                  <a:lnTo>
                    <a:pt x="30" y="247"/>
                  </a:lnTo>
                  <a:lnTo>
                    <a:pt x="19" y="226"/>
                  </a:lnTo>
                  <a:lnTo>
                    <a:pt x="10" y="204"/>
                  </a:lnTo>
                  <a:lnTo>
                    <a:pt x="5" y="182"/>
                  </a:lnTo>
                  <a:lnTo>
                    <a:pt x="2" y="160"/>
                  </a:lnTo>
                  <a:lnTo>
                    <a:pt x="0" y="139"/>
                  </a:lnTo>
                  <a:lnTo>
                    <a:pt x="0" y="118"/>
                  </a:lnTo>
                  <a:lnTo>
                    <a:pt x="2" y="100"/>
                  </a:lnTo>
                  <a:lnTo>
                    <a:pt x="4" y="81"/>
                  </a:lnTo>
                  <a:lnTo>
                    <a:pt x="8" y="64"/>
                  </a:lnTo>
                  <a:lnTo>
                    <a:pt x="12" y="48"/>
                  </a:lnTo>
                  <a:lnTo>
                    <a:pt x="16" y="35"/>
                  </a:lnTo>
                  <a:lnTo>
                    <a:pt x="20" y="23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29" y="2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</p:grpSp>
      <p:grpSp>
        <p:nvGrpSpPr>
          <p:cNvPr id="397" name="Group 148"/>
          <p:cNvGrpSpPr/>
          <p:nvPr/>
        </p:nvGrpSpPr>
        <p:grpSpPr>
          <a:xfrm>
            <a:off x="4888673" y="3178507"/>
            <a:ext cx="295436" cy="296283"/>
            <a:chOff x="4440238" y="2684463"/>
            <a:chExt cx="554037" cy="555625"/>
          </a:xfrm>
          <a:solidFill>
            <a:schemeClr val="bg1"/>
          </a:solidFill>
        </p:grpSpPr>
        <p:sp>
          <p:nvSpPr>
            <p:cNvPr id="398" name="Freeform 168"/>
            <p:cNvSpPr>
              <a:spLocks noEditPoints="1"/>
            </p:cNvSpPr>
            <p:nvPr/>
          </p:nvSpPr>
          <p:spPr bwMode="auto">
            <a:xfrm>
              <a:off x="4440238" y="2806700"/>
              <a:ext cx="554037" cy="433388"/>
            </a:xfrm>
            <a:custGeom>
              <a:avLst/>
              <a:gdLst>
                <a:gd name="T0" fmla="*/ 1915 w 3491"/>
                <a:gd name="T1" fmla="*/ 1952 h 2734"/>
                <a:gd name="T2" fmla="*/ 1839 w 3491"/>
                <a:gd name="T3" fmla="*/ 2006 h 2734"/>
                <a:gd name="T4" fmla="*/ 1800 w 3491"/>
                <a:gd name="T5" fmla="*/ 2092 h 2734"/>
                <a:gd name="T6" fmla="*/ 1800 w 3491"/>
                <a:gd name="T7" fmla="*/ 2362 h 2734"/>
                <a:gd name="T8" fmla="*/ 1839 w 3491"/>
                <a:gd name="T9" fmla="*/ 2449 h 2734"/>
                <a:gd name="T10" fmla="*/ 1915 w 3491"/>
                <a:gd name="T11" fmla="*/ 2503 h 2734"/>
                <a:gd name="T12" fmla="*/ 2181 w 3491"/>
                <a:gd name="T13" fmla="*/ 2513 h 2734"/>
                <a:gd name="T14" fmla="*/ 2273 w 3491"/>
                <a:gd name="T15" fmla="*/ 2488 h 2734"/>
                <a:gd name="T16" fmla="*/ 2338 w 3491"/>
                <a:gd name="T17" fmla="*/ 2423 h 2734"/>
                <a:gd name="T18" fmla="*/ 2363 w 3491"/>
                <a:gd name="T19" fmla="*/ 2330 h 2734"/>
                <a:gd name="T20" fmla="*/ 2352 w 3491"/>
                <a:gd name="T21" fmla="*/ 2061 h 2734"/>
                <a:gd name="T22" fmla="*/ 2298 w 3491"/>
                <a:gd name="T23" fmla="*/ 1984 h 2734"/>
                <a:gd name="T24" fmla="*/ 2213 w 3491"/>
                <a:gd name="T25" fmla="*/ 1944 h 2734"/>
                <a:gd name="T26" fmla="*/ 1189 w 3491"/>
                <a:gd name="T27" fmla="*/ 1940 h 2734"/>
                <a:gd name="T28" fmla="*/ 1097 w 3491"/>
                <a:gd name="T29" fmla="*/ 1965 h 2734"/>
                <a:gd name="T30" fmla="*/ 1032 w 3491"/>
                <a:gd name="T31" fmla="*/ 2032 h 2734"/>
                <a:gd name="T32" fmla="*/ 1007 w 3491"/>
                <a:gd name="T33" fmla="*/ 2125 h 2734"/>
                <a:gd name="T34" fmla="*/ 1018 w 3491"/>
                <a:gd name="T35" fmla="*/ 2394 h 2734"/>
                <a:gd name="T36" fmla="*/ 1071 w 3491"/>
                <a:gd name="T37" fmla="*/ 2471 h 2734"/>
                <a:gd name="T38" fmla="*/ 1156 w 3491"/>
                <a:gd name="T39" fmla="*/ 2511 h 2734"/>
                <a:gd name="T40" fmla="*/ 1424 w 3491"/>
                <a:gd name="T41" fmla="*/ 2511 h 2734"/>
                <a:gd name="T42" fmla="*/ 1509 w 3491"/>
                <a:gd name="T43" fmla="*/ 2471 h 2734"/>
                <a:gd name="T44" fmla="*/ 1562 w 3491"/>
                <a:gd name="T45" fmla="*/ 2394 h 2734"/>
                <a:gd name="T46" fmla="*/ 1574 w 3491"/>
                <a:gd name="T47" fmla="*/ 2125 h 2734"/>
                <a:gd name="T48" fmla="*/ 1549 w 3491"/>
                <a:gd name="T49" fmla="*/ 2032 h 2734"/>
                <a:gd name="T50" fmla="*/ 1483 w 3491"/>
                <a:gd name="T51" fmla="*/ 1965 h 2734"/>
                <a:gd name="T52" fmla="*/ 1391 w 3491"/>
                <a:gd name="T53" fmla="*/ 1940 h 2734"/>
                <a:gd name="T54" fmla="*/ 367 w 3491"/>
                <a:gd name="T55" fmla="*/ 1944 h 2734"/>
                <a:gd name="T56" fmla="*/ 282 w 3491"/>
                <a:gd name="T57" fmla="*/ 1984 h 2734"/>
                <a:gd name="T58" fmla="*/ 229 w 3491"/>
                <a:gd name="T59" fmla="*/ 2061 h 2734"/>
                <a:gd name="T60" fmla="*/ 217 w 3491"/>
                <a:gd name="T61" fmla="*/ 2330 h 2734"/>
                <a:gd name="T62" fmla="*/ 242 w 3491"/>
                <a:gd name="T63" fmla="*/ 2423 h 2734"/>
                <a:gd name="T64" fmla="*/ 308 w 3491"/>
                <a:gd name="T65" fmla="*/ 2488 h 2734"/>
                <a:gd name="T66" fmla="*/ 400 w 3491"/>
                <a:gd name="T67" fmla="*/ 2513 h 2734"/>
                <a:gd name="T68" fmla="*/ 666 w 3491"/>
                <a:gd name="T69" fmla="*/ 2503 h 2734"/>
                <a:gd name="T70" fmla="*/ 741 w 3491"/>
                <a:gd name="T71" fmla="*/ 2449 h 2734"/>
                <a:gd name="T72" fmla="*/ 781 w 3491"/>
                <a:gd name="T73" fmla="*/ 2362 h 2734"/>
                <a:gd name="T74" fmla="*/ 781 w 3491"/>
                <a:gd name="T75" fmla="*/ 2092 h 2734"/>
                <a:gd name="T76" fmla="*/ 741 w 3491"/>
                <a:gd name="T77" fmla="*/ 2006 h 2734"/>
                <a:gd name="T78" fmla="*/ 666 w 3491"/>
                <a:gd name="T79" fmla="*/ 1952 h 2734"/>
                <a:gd name="T80" fmla="*/ 400 w 3491"/>
                <a:gd name="T81" fmla="*/ 1940 h 2734"/>
                <a:gd name="T82" fmla="*/ 3491 w 3491"/>
                <a:gd name="T83" fmla="*/ 1952 h 2734"/>
                <a:gd name="T84" fmla="*/ 0 w 3491"/>
                <a:gd name="T85" fmla="*/ 1260 h 2734"/>
                <a:gd name="T86" fmla="*/ 1710 w 3491"/>
                <a:gd name="T87" fmla="*/ 819 h 2734"/>
                <a:gd name="T88" fmla="*/ 2560 w 3491"/>
                <a:gd name="T89" fmla="*/ 1952 h 2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91" h="2734">
                  <a:moveTo>
                    <a:pt x="1978" y="1940"/>
                  </a:moveTo>
                  <a:lnTo>
                    <a:pt x="1945" y="1944"/>
                  </a:lnTo>
                  <a:lnTo>
                    <a:pt x="1915" y="1952"/>
                  </a:lnTo>
                  <a:lnTo>
                    <a:pt x="1886" y="1965"/>
                  </a:lnTo>
                  <a:lnTo>
                    <a:pt x="1861" y="1984"/>
                  </a:lnTo>
                  <a:lnTo>
                    <a:pt x="1839" y="2006"/>
                  </a:lnTo>
                  <a:lnTo>
                    <a:pt x="1821" y="2032"/>
                  </a:lnTo>
                  <a:lnTo>
                    <a:pt x="1807" y="2061"/>
                  </a:lnTo>
                  <a:lnTo>
                    <a:pt x="1800" y="2092"/>
                  </a:lnTo>
                  <a:lnTo>
                    <a:pt x="1796" y="2125"/>
                  </a:lnTo>
                  <a:lnTo>
                    <a:pt x="1796" y="2330"/>
                  </a:lnTo>
                  <a:lnTo>
                    <a:pt x="1800" y="2362"/>
                  </a:lnTo>
                  <a:lnTo>
                    <a:pt x="1807" y="2394"/>
                  </a:lnTo>
                  <a:lnTo>
                    <a:pt x="1821" y="2423"/>
                  </a:lnTo>
                  <a:lnTo>
                    <a:pt x="1839" y="2449"/>
                  </a:lnTo>
                  <a:lnTo>
                    <a:pt x="1861" y="2471"/>
                  </a:lnTo>
                  <a:lnTo>
                    <a:pt x="1886" y="2488"/>
                  </a:lnTo>
                  <a:lnTo>
                    <a:pt x="1915" y="2503"/>
                  </a:lnTo>
                  <a:lnTo>
                    <a:pt x="1945" y="2511"/>
                  </a:lnTo>
                  <a:lnTo>
                    <a:pt x="1978" y="2513"/>
                  </a:lnTo>
                  <a:lnTo>
                    <a:pt x="2181" y="2513"/>
                  </a:lnTo>
                  <a:lnTo>
                    <a:pt x="2213" y="2511"/>
                  </a:lnTo>
                  <a:lnTo>
                    <a:pt x="2244" y="2503"/>
                  </a:lnTo>
                  <a:lnTo>
                    <a:pt x="2273" y="2488"/>
                  </a:lnTo>
                  <a:lnTo>
                    <a:pt x="2298" y="2471"/>
                  </a:lnTo>
                  <a:lnTo>
                    <a:pt x="2319" y="2449"/>
                  </a:lnTo>
                  <a:lnTo>
                    <a:pt x="2338" y="2423"/>
                  </a:lnTo>
                  <a:lnTo>
                    <a:pt x="2352" y="2394"/>
                  </a:lnTo>
                  <a:lnTo>
                    <a:pt x="2359" y="2362"/>
                  </a:lnTo>
                  <a:lnTo>
                    <a:pt x="2363" y="2330"/>
                  </a:lnTo>
                  <a:lnTo>
                    <a:pt x="2363" y="2125"/>
                  </a:lnTo>
                  <a:lnTo>
                    <a:pt x="2359" y="2092"/>
                  </a:lnTo>
                  <a:lnTo>
                    <a:pt x="2352" y="2061"/>
                  </a:lnTo>
                  <a:lnTo>
                    <a:pt x="2338" y="2032"/>
                  </a:lnTo>
                  <a:lnTo>
                    <a:pt x="2319" y="2006"/>
                  </a:lnTo>
                  <a:lnTo>
                    <a:pt x="2298" y="1984"/>
                  </a:lnTo>
                  <a:lnTo>
                    <a:pt x="2273" y="1965"/>
                  </a:lnTo>
                  <a:lnTo>
                    <a:pt x="2244" y="1952"/>
                  </a:lnTo>
                  <a:lnTo>
                    <a:pt x="2213" y="1944"/>
                  </a:lnTo>
                  <a:lnTo>
                    <a:pt x="2181" y="1940"/>
                  </a:lnTo>
                  <a:lnTo>
                    <a:pt x="1978" y="1940"/>
                  </a:lnTo>
                  <a:close/>
                  <a:moveTo>
                    <a:pt x="1189" y="1940"/>
                  </a:moveTo>
                  <a:lnTo>
                    <a:pt x="1156" y="1944"/>
                  </a:lnTo>
                  <a:lnTo>
                    <a:pt x="1125" y="1952"/>
                  </a:lnTo>
                  <a:lnTo>
                    <a:pt x="1097" y="1965"/>
                  </a:lnTo>
                  <a:lnTo>
                    <a:pt x="1071" y="1984"/>
                  </a:lnTo>
                  <a:lnTo>
                    <a:pt x="1049" y="2006"/>
                  </a:lnTo>
                  <a:lnTo>
                    <a:pt x="1032" y="2032"/>
                  </a:lnTo>
                  <a:lnTo>
                    <a:pt x="1018" y="2061"/>
                  </a:lnTo>
                  <a:lnTo>
                    <a:pt x="1009" y="2092"/>
                  </a:lnTo>
                  <a:lnTo>
                    <a:pt x="1007" y="2125"/>
                  </a:lnTo>
                  <a:lnTo>
                    <a:pt x="1007" y="2330"/>
                  </a:lnTo>
                  <a:lnTo>
                    <a:pt x="1009" y="2362"/>
                  </a:lnTo>
                  <a:lnTo>
                    <a:pt x="1018" y="2394"/>
                  </a:lnTo>
                  <a:lnTo>
                    <a:pt x="1032" y="2423"/>
                  </a:lnTo>
                  <a:lnTo>
                    <a:pt x="1049" y="2449"/>
                  </a:lnTo>
                  <a:lnTo>
                    <a:pt x="1071" y="2471"/>
                  </a:lnTo>
                  <a:lnTo>
                    <a:pt x="1097" y="2488"/>
                  </a:lnTo>
                  <a:lnTo>
                    <a:pt x="1125" y="2503"/>
                  </a:lnTo>
                  <a:lnTo>
                    <a:pt x="1156" y="2511"/>
                  </a:lnTo>
                  <a:lnTo>
                    <a:pt x="1189" y="2513"/>
                  </a:lnTo>
                  <a:lnTo>
                    <a:pt x="1391" y="2513"/>
                  </a:lnTo>
                  <a:lnTo>
                    <a:pt x="1424" y="2511"/>
                  </a:lnTo>
                  <a:lnTo>
                    <a:pt x="1455" y="2503"/>
                  </a:lnTo>
                  <a:lnTo>
                    <a:pt x="1483" y="2488"/>
                  </a:lnTo>
                  <a:lnTo>
                    <a:pt x="1509" y="2471"/>
                  </a:lnTo>
                  <a:lnTo>
                    <a:pt x="1530" y="2449"/>
                  </a:lnTo>
                  <a:lnTo>
                    <a:pt x="1549" y="2423"/>
                  </a:lnTo>
                  <a:lnTo>
                    <a:pt x="1562" y="2394"/>
                  </a:lnTo>
                  <a:lnTo>
                    <a:pt x="1570" y="2362"/>
                  </a:lnTo>
                  <a:lnTo>
                    <a:pt x="1574" y="2330"/>
                  </a:lnTo>
                  <a:lnTo>
                    <a:pt x="1574" y="2125"/>
                  </a:lnTo>
                  <a:lnTo>
                    <a:pt x="1570" y="2092"/>
                  </a:lnTo>
                  <a:lnTo>
                    <a:pt x="1562" y="2061"/>
                  </a:lnTo>
                  <a:lnTo>
                    <a:pt x="1549" y="2032"/>
                  </a:lnTo>
                  <a:lnTo>
                    <a:pt x="1530" y="2006"/>
                  </a:lnTo>
                  <a:lnTo>
                    <a:pt x="1509" y="1984"/>
                  </a:lnTo>
                  <a:lnTo>
                    <a:pt x="1483" y="1965"/>
                  </a:lnTo>
                  <a:lnTo>
                    <a:pt x="1455" y="1952"/>
                  </a:lnTo>
                  <a:lnTo>
                    <a:pt x="1424" y="1944"/>
                  </a:lnTo>
                  <a:lnTo>
                    <a:pt x="1391" y="1940"/>
                  </a:lnTo>
                  <a:lnTo>
                    <a:pt x="1189" y="1940"/>
                  </a:lnTo>
                  <a:close/>
                  <a:moveTo>
                    <a:pt x="400" y="1940"/>
                  </a:moveTo>
                  <a:lnTo>
                    <a:pt x="367" y="1944"/>
                  </a:lnTo>
                  <a:lnTo>
                    <a:pt x="336" y="1952"/>
                  </a:lnTo>
                  <a:lnTo>
                    <a:pt x="308" y="1965"/>
                  </a:lnTo>
                  <a:lnTo>
                    <a:pt x="282" y="1984"/>
                  </a:lnTo>
                  <a:lnTo>
                    <a:pt x="260" y="2006"/>
                  </a:lnTo>
                  <a:lnTo>
                    <a:pt x="242" y="2032"/>
                  </a:lnTo>
                  <a:lnTo>
                    <a:pt x="229" y="2061"/>
                  </a:lnTo>
                  <a:lnTo>
                    <a:pt x="220" y="2092"/>
                  </a:lnTo>
                  <a:lnTo>
                    <a:pt x="217" y="2125"/>
                  </a:lnTo>
                  <a:lnTo>
                    <a:pt x="217" y="2330"/>
                  </a:lnTo>
                  <a:lnTo>
                    <a:pt x="220" y="2362"/>
                  </a:lnTo>
                  <a:lnTo>
                    <a:pt x="229" y="2394"/>
                  </a:lnTo>
                  <a:lnTo>
                    <a:pt x="242" y="2423"/>
                  </a:lnTo>
                  <a:lnTo>
                    <a:pt x="260" y="2449"/>
                  </a:lnTo>
                  <a:lnTo>
                    <a:pt x="282" y="2471"/>
                  </a:lnTo>
                  <a:lnTo>
                    <a:pt x="308" y="2488"/>
                  </a:lnTo>
                  <a:lnTo>
                    <a:pt x="336" y="2503"/>
                  </a:lnTo>
                  <a:lnTo>
                    <a:pt x="367" y="2511"/>
                  </a:lnTo>
                  <a:lnTo>
                    <a:pt x="400" y="2513"/>
                  </a:lnTo>
                  <a:lnTo>
                    <a:pt x="602" y="2513"/>
                  </a:lnTo>
                  <a:lnTo>
                    <a:pt x="634" y="2511"/>
                  </a:lnTo>
                  <a:lnTo>
                    <a:pt x="666" y="2503"/>
                  </a:lnTo>
                  <a:lnTo>
                    <a:pt x="694" y="2488"/>
                  </a:lnTo>
                  <a:lnTo>
                    <a:pt x="720" y="2471"/>
                  </a:lnTo>
                  <a:lnTo>
                    <a:pt x="741" y="2449"/>
                  </a:lnTo>
                  <a:lnTo>
                    <a:pt x="760" y="2423"/>
                  </a:lnTo>
                  <a:lnTo>
                    <a:pt x="773" y="2394"/>
                  </a:lnTo>
                  <a:lnTo>
                    <a:pt x="781" y="2362"/>
                  </a:lnTo>
                  <a:lnTo>
                    <a:pt x="785" y="2330"/>
                  </a:lnTo>
                  <a:lnTo>
                    <a:pt x="785" y="2125"/>
                  </a:lnTo>
                  <a:lnTo>
                    <a:pt x="781" y="2092"/>
                  </a:lnTo>
                  <a:lnTo>
                    <a:pt x="773" y="2061"/>
                  </a:lnTo>
                  <a:lnTo>
                    <a:pt x="760" y="2032"/>
                  </a:lnTo>
                  <a:lnTo>
                    <a:pt x="741" y="2006"/>
                  </a:lnTo>
                  <a:lnTo>
                    <a:pt x="720" y="1984"/>
                  </a:lnTo>
                  <a:lnTo>
                    <a:pt x="694" y="1965"/>
                  </a:lnTo>
                  <a:lnTo>
                    <a:pt x="666" y="1952"/>
                  </a:lnTo>
                  <a:lnTo>
                    <a:pt x="634" y="1944"/>
                  </a:lnTo>
                  <a:lnTo>
                    <a:pt x="602" y="1940"/>
                  </a:lnTo>
                  <a:lnTo>
                    <a:pt x="400" y="1940"/>
                  </a:lnTo>
                  <a:close/>
                  <a:moveTo>
                    <a:pt x="2742" y="0"/>
                  </a:moveTo>
                  <a:lnTo>
                    <a:pt x="3308" y="0"/>
                  </a:lnTo>
                  <a:lnTo>
                    <a:pt x="3491" y="1952"/>
                  </a:lnTo>
                  <a:lnTo>
                    <a:pt x="3491" y="2734"/>
                  </a:lnTo>
                  <a:lnTo>
                    <a:pt x="0" y="2734"/>
                  </a:lnTo>
                  <a:lnTo>
                    <a:pt x="0" y="1260"/>
                  </a:lnTo>
                  <a:lnTo>
                    <a:pt x="860" y="819"/>
                  </a:lnTo>
                  <a:lnTo>
                    <a:pt x="860" y="1254"/>
                  </a:lnTo>
                  <a:lnTo>
                    <a:pt x="1710" y="819"/>
                  </a:lnTo>
                  <a:lnTo>
                    <a:pt x="1710" y="1254"/>
                  </a:lnTo>
                  <a:lnTo>
                    <a:pt x="2560" y="819"/>
                  </a:lnTo>
                  <a:lnTo>
                    <a:pt x="2560" y="1952"/>
                  </a:lnTo>
                  <a:lnTo>
                    <a:pt x="27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399" name="Freeform 169"/>
            <p:cNvSpPr>
              <a:spLocks/>
            </p:cNvSpPr>
            <p:nvPr/>
          </p:nvSpPr>
          <p:spPr bwMode="auto">
            <a:xfrm>
              <a:off x="4651375" y="2684463"/>
              <a:ext cx="306387" cy="101600"/>
            </a:xfrm>
            <a:custGeom>
              <a:avLst/>
              <a:gdLst>
                <a:gd name="T0" fmla="*/ 29 w 1927"/>
                <a:gd name="T1" fmla="*/ 1 h 640"/>
                <a:gd name="T2" fmla="*/ 28 w 1927"/>
                <a:gd name="T3" fmla="*/ 9 h 640"/>
                <a:gd name="T4" fmla="*/ 27 w 1927"/>
                <a:gd name="T5" fmla="*/ 22 h 640"/>
                <a:gd name="T6" fmla="*/ 26 w 1927"/>
                <a:gd name="T7" fmla="*/ 41 h 640"/>
                <a:gd name="T8" fmla="*/ 28 w 1927"/>
                <a:gd name="T9" fmla="*/ 63 h 640"/>
                <a:gd name="T10" fmla="*/ 34 w 1927"/>
                <a:gd name="T11" fmla="*/ 87 h 640"/>
                <a:gd name="T12" fmla="*/ 45 w 1927"/>
                <a:gd name="T13" fmla="*/ 113 h 640"/>
                <a:gd name="T14" fmla="*/ 63 w 1927"/>
                <a:gd name="T15" fmla="*/ 138 h 640"/>
                <a:gd name="T16" fmla="*/ 88 w 1927"/>
                <a:gd name="T17" fmla="*/ 162 h 640"/>
                <a:gd name="T18" fmla="*/ 123 w 1927"/>
                <a:gd name="T19" fmla="*/ 183 h 640"/>
                <a:gd name="T20" fmla="*/ 167 w 1927"/>
                <a:gd name="T21" fmla="*/ 200 h 640"/>
                <a:gd name="T22" fmla="*/ 224 w 1927"/>
                <a:gd name="T23" fmla="*/ 214 h 640"/>
                <a:gd name="T24" fmla="*/ 294 w 1927"/>
                <a:gd name="T25" fmla="*/ 219 h 640"/>
                <a:gd name="T26" fmla="*/ 378 w 1927"/>
                <a:gd name="T27" fmla="*/ 218 h 640"/>
                <a:gd name="T28" fmla="*/ 476 w 1927"/>
                <a:gd name="T29" fmla="*/ 207 h 640"/>
                <a:gd name="T30" fmla="*/ 593 w 1927"/>
                <a:gd name="T31" fmla="*/ 186 h 640"/>
                <a:gd name="T32" fmla="*/ 728 w 1927"/>
                <a:gd name="T33" fmla="*/ 155 h 640"/>
                <a:gd name="T34" fmla="*/ 882 w 1927"/>
                <a:gd name="T35" fmla="*/ 110 h 640"/>
                <a:gd name="T36" fmla="*/ 1026 w 1927"/>
                <a:gd name="T37" fmla="*/ 71 h 640"/>
                <a:gd name="T38" fmla="*/ 1156 w 1927"/>
                <a:gd name="T39" fmla="*/ 51 h 640"/>
                <a:gd name="T40" fmla="*/ 1274 w 1927"/>
                <a:gd name="T41" fmla="*/ 44 h 640"/>
                <a:gd name="T42" fmla="*/ 1379 w 1927"/>
                <a:gd name="T43" fmla="*/ 53 h 640"/>
                <a:gd name="T44" fmla="*/ 1472 w 1927"/>
                <a:gd name="T45" fmla="*/ 72 h 640"/>
                <a:gd name="T46" fmla="*/ 1554 w 1927"/>
                <a:gd name="T47" fmla="*/ 102 h 640"/>
                <a:gd name="T48" fmla="*/ 1625 w 1927"/>
                <a:gd name="T49" fmla="*/ 140 h 640"/>
                <a:gd name="T50" fmla="*/ 1688 w 1927"/>
                <a:gd name="T51" fmla="*/ 186 h 640"/>
                <a:gd name="T52" fmla="*/ 1741 w 1927"/>
                <a:gd name="T53" fmla="*/ 235 h 640"/>
                <a:gd name="T54" fmla="*/ 1785 w 1927"/>
                <a:gd name="T55" fmla="*/ 289 h 640"/>
                <a:gd name="T56" fmla="*/ 1822 w 1927"/>
                <a:gd name="T57" fmla="*/ 345 h 640"/>
                <a:gd name="T58" fmla="*/ 1852 w 1927"/>
                <a:gd name="T59" fmla="*/ 400 h 640"/>
                <a:gd name="T60" fmla="*/ 1876 w 1927"/>
                <a:gd name="T61" fmla="*/ 453 h 640"/>
                <a:gd name="T62" fmla="*/ 1894 w 1927"/>
                <a:gd name="T63" fmla="*/ 503 h 640"/>
                <a:gd name="T64" fmla="*/ 1907 w 1927"/>
                <a:gd name="T65" fmla="*/ 547 h 640"/>
                <a:gd name="T66" fmla="*/ 1917 w 1927"/>
                <a:gd name="T67" fmla="*/ 586 h 640"/>
                <a:gd name="T68" fmla="*/ 1922 w 1927"/>
                <a:gd name="T69" fmla="*/ 614 h 640"/>
                <a:gd name="T70" fmla="*/ 1926 w 1927"/>
                <a:gd name="T71" fmla="*/ 634 h 640"/>
                <a:gd name="T72" fmla="*/ 1927 w 1927"/>
                <a:gd name="T73" fmla="*/ 640 h 640"/>
                <a:gd name="T74" fmla="*/ 1406 w 1927"/>
                <a:gd name="T75" fmla="*/ 605 h 640"/>
                <a:gd name="T76" fmla="*/ 1384 w 1927"/>
                <a:gd name="T77" fmla="*/ 548 h 640"/>
                <a:gd name="T78" fmla="*/ 1347 w 1927"/>
                <a:gd name="T79" fmla="*/ 505 h 640"/>
                <a:gd name="T80" fmla="*/ 1296 w 1927"/>
                <a:gd name="T81" fmla="*/ 473 h 640"/>
                <a:gd name="T82" fmla="*/ 1233 w 1927"/>
                <a:gd name="T83" fmla="*/ 451 h 640"/>
                <a:gd name="T84" fmla="*/ 1157 w 1927"/>
                <a:gd name="T85" fmla="*/ 437 h 640"/>
                <a:gd name="T86" fmla="*/ 1072 w 1927"/>
                <a:gd name="T87" fmla="*/ 429 h 640"/>
                <a:gd name="T88" fmla="*/ 979 w 1927"/>
                <a:gd name="T89" fmla="*/ 427 h 640"/>
                <a:gd name="T90" fmla="*/ 877 w 1927"/>
                <a:gd name="T91" fmla="*/ 426 h 640"/>
                <a:gd name="T92" fmla="*/ 770 w 1927"/>
                <a:gd name="T93" fmla="*/ 427 h 640"/>
                <a:gd name="T94" fmla="*/ 658 w 1927"/>
                <a:gd name="T95" fmla="*/ 427 h 640"/>
                <a:gd name="T96" fmla="*/ 542 w 1927"/>
                <a:gd name="T97" fmla="*/ 424 h 640"/>
                <a:gd name="T98" fmla="*/ 426 w 1927"/>
                <a:gd name="T99" fmla="*/ 416 h 640"/>
                <a:gd name="T100" fmla="*/ 310 w 1927"/>
                <a:gd name="T101" fmla="*/ 401 h 640"/>
                <a:gd name="T102" fmla="*/ 215 w 1927"/>
                <a:gd name="T103" fmla="*/ 378 h 640"/>
                <a:gd name="T104" fmla="*/ 140 w 1927"/>
                <a:gd name="T105" fmla="*/ 347 h 640"/>
                <a:gd name="T106" fmla="*/ 84 w 1927"/>
                <a:gd name="T107" fmla="*/ 310 h 640"/>
                <a:gd name="T108" fmla="*/ 45 w 1927"/>
                <a:gd name="T109" fmla="*/ 269 h 640"/>
                <a:gd name="T110" fmla="*/ 19 w 1927"/>
                <a:gd name="T111" fmla="*/ 226 h 640"/>
                <a:gd name="T112" fmla="*/ 5 w 1927"/>
                <a:gd name="T113" fmla="*/ 182 h 640"/>
                <a:gd name="T114" fmla="*/ 0 w 1927"/>
                <a:gd name="T115" fmla="*/ 139 h 640"/>
                <a:gd name="T116" fmla="*/ 2 w 1927"/>
                <a:gd name="T117" fmla="*/ 100 h 640"/>
                <a:gd name="T118" fmla="*/ 8 w 1927"/>
                <a:gd name="T119" fmla="*/ 64 h 640"/>
                <a:gd name="T120" fmla="*/ 16 w 1927"/>
                <a:gd name="T121" fmla="*/ 35 h 640"/>
                <a:gd name="T122" fmla="*/ 23 w 1927"/>
                <a:gd name="T123" fmla="*/ 13 h 640"/>
                <a:gd name="T124" fmla="*/ 29 w 1927"/>
                <a:gd name="T125" fmla="*/ 2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27" h="640">
                  <a:moveTo>
                    <a:pt x="29" y="0"/>
                  </a:moveTo>
                  <a:lnTo>
                    <a:pt x="29" y="1"/>
                  </a:lnTo>
                  <a:lnTo>
                    <a:pt x="29" y="5"/>
                  </a:lnTo>
                  <a:lnTo>
                    <a:pt x="28" y="9"/>
                  </a:lnTo>
                  <a:lnTo>
                    <a:pt x="27" y="16"/>
                  </a:lnTo>
                  <a:lnTo>
                    <a:pt x="27" y="22"/>
                  </a:lnTo>
                  <a:lnTo>
                    <a:pt x="26" y="31"/>
                  </a:lnTo>
                  <a:lnTo>
                    <a:pt x="26" y="41"/>
                  </a:lnTo>
                  <a:lnTo>
                    <a:pt x="27" y="52"/>
                  </a:lnTo>
                  <a:lnTo>
                    <a:pt x="28" y="63"/>
                  </a:lnTo>
                  <a:lnTo>
                    <a:pt x="31" y="75"/>
                  </a:lnTo>
                  <a:lnTo>
                    <a:pt x="34" y="87"/>
                  </a:lnTo>
                  <a:lnTo>
                    <a:pt x="40" y="100"/>
                  </a:lnTo>
                  <a:lnTo>
                    <a:pt x="45" y="113"/>
                  </a:lnTo>
                  <a:lnTo>
                    <a:pt x="54" y="125"/>
                  </a:lnTo>
                  <a:lnTo>
                    <a:pt x="63" y="138"/>
                  </a:lnTo>
                  <a:lnTo>
                    <a:pt x="74" y="150"/>
                  </a:lnTo>
                  <a:lnTo>
                    <a:pt x="88" y="162"/>
                  </a:lnTo>
                  <a:lnTo>
                    <a:pt x="105" y="173"/>
                  </a:lnTo>
                  <a:lnTo>
                    <a:pt x="123" y="183"/>
                  </a:lnTo>
                  <a:lnTo>
                    <a:pt x="143" y="193"/>
                  </a:lnTo>
                  <a:lnTo>
                    <a:pt x="167" y="200"/>
                  </a:lnTo>
                  <a:lnTo>
                    <a:pt x="194" y="208"/>
                  </a:lnTo>
                  <a:lnTo>
                    <a:pt x="224" y="214"/>
                  </a:lnTo>
                  <a:lnTo>
                    <a:pt x="257" y="217"/>
                  </a:lnTo>
                  <a:lnTo>
                    <a:pt x="294" y="219"/>
                  </a:lnTo>
                  <a:lnTo>
                    <a:pt x="334" y="219"/>
                  </a:lnTo>
                  <a:lnTo>
                    <a:pt x="378" y="218"/>
                  </a:lnTo>
                  <a:lnTo>
                    <a:pt x="426" y="214"/>
                  </a:lnTo>
                  <a:lnTo>
                    <a:pt x="476" y="207"/>
                  </a:lnTo>
                  <a:lnTo>
                    <a:pt x="533" y="198"/>
                  </a:lnTo>
                  <a:lnTo>
                    <a:pt x="593" y="186"/>
                  </a:lnTo>
                  <a:lnTo>
                    <a:pt x="658" y="172"/>
                  </a:lnTo>
                  <a:lnTo>
                    <a:pt x="728" y="155"/>
                  </a:lnTo>
                  <a:lnTo>
                    <a:pt x="803" y="134"/>
                  </a:lnTo>
                  <a:lnTo>
                    <a:pt x="882" y="110"/>
                  </a:lnTo>
                  <a:lnTo>
                    <a:pt x="956" y="88"/>
                  </a:lnTo>
                  <a:lnTo>
                    <a:pt x="1026" y="71"/>
                  </a:lnTo>
                  <a:lnTo>
                    <a:pt x="1093" y="59"/>
                  </a:lnTo>
                  <a:lnTo>
                    <a:pt x="1156" y="51"/>
                  </a:lnTo>
                  <a:lnTo>
                    <a:pt x="1217" y="45"/>
                  </a:lnTo>
                  <a:lnTo>
                    <a:pt x="1274" y="44"/>
                  </a:lnTo>
                  <a:lnTo>
                    <a:pt x="1328" y="47"/>
                  </a:lnTo>
                  <a:lnTo>
                    <a:pt x="1379" y="53"/>
                  </a:lnTo>
                  <a:lnTo>
                    <a:pt x="1426" y="60"/>
                  </a:lnTo>
                  <a:lnTo>
                    <a:pt x="1472" y="72"/>
                  </a:lnTo>
                  <a:lnTo>
                    <a:pt x="1514" y="86"/>
                  </a:lnTo>
                  <a:lnTo>
                    <a:pt x="1554" y="102"/>
                  </a:lnTo>
                  <a:lnTo>
                    <a:pt x="1591" y="121"/>
                  </a:lnTo>
                  <a:lnTo>
                    <a:pt x="1625" y="140"/>
                  </a:lnTo>
                  <a:lnTo>
                    <a:pt x="1658" y="162"/>
                  </a:lnTo>
                  <a:lnTo>
                    <a:pt x="1688" y="186"/>
                  </a:lnTo>
                  <a:lnTo>
                    <a:pt x="1715" y="210"/>
                  </a:lnTo>
                  <a:lnTo>
                    <a:pt x="1741" y="235"/>
                  </a:lnTo>
                  <a:lnTo>
                    <a:pt x="1764" y="263"/>
                  </a:lnTo>
                  <a:lnTo>
                    <a:pt x="1785" y="289"/>
                  </a:lnTo>
                  <a:lnTo>
                    <a:pt x="1805" y="317"/>
                  </a:lnTo>
                  <a:lnTo>
                    <a:pt x="1822" y="345"/>
                  </a:lnTo>
                  <a:lnTo>
                    <a:pt x="1838" y="372"/>
                  </a:lnTo>
                  <a:lnTo>
                    <a:pt x="1852" y="400"/>
                  </a:lnTo>
                  <a:lnTo>
                    <a:pt x="1865" y="427"/>
                  </a:lnTo>
                  <a:lnTo>
                    <a:pt x="1876" y="453"/>
                  </a:lnTo>
                  <a:lnTo>
                    <a:pt x="1886" y="478"/>
                  </a:lnTo>
                  <a:lnTo>
                    <a:pt x="1894" y="503"/>
                  </a:lnTo>
                  <a:lnTo>
                    <a:pt x="1902" y="526"/>
                  </a:lnTo>
                  <a:lnTo>
                    <a:pt x="1907" y="547"/>
                  </a:lnTo>
                  <a:lnTo>
                    <a:pt x="1913" y="568"/>
                  </a:lnTo>
                  <a:lnTo>
                    <a:pt x="1917" y="586"/>
                  </a:lnTo>
                  <a:lnTo>
                    <a:pt x="1920" y="601"/>
                  </a:lnTo>
                  <a:lnTo>
                    <a:pt x="1922" y="614"/>
                  </a:lnTo>
                  <a:lnTo>
                    <a:pt x="1925" y="625"/>
                  </a:lnTo>
                  <a:lnTo>
                    <a:pt x="1926" y="634"/>
                  </a:lnTo>
                  <a:lnTo>
                    <a:pt x="1927" y="638"/>
                  </a:lnTo>
                  <a:lnTo>
                    <a:pt x="1927" y="640"/>
                  </a:lnTo>
                  <a:lnTo>
                    <a:pt x="1411" y="640"/>
                  </a:lnTo>
                  <a:lnTo>
                    <a:pt x="1406" y="605"/>
                  </a:lnTo>
                  <a:lnTo>
                    <a:pt x="1397" y="575"/>
                  </a:lnTo>
                  <a:lnTo>
                    <a:pt x="1384" y="548"/>
                  </a:lnTo>
                  <a:lnTo>
                    <a:pt x="1368" y="524"/>
                  </a:lnTo>
                  <a:lnTo>
                    <a:pt x="1347" y="505"/>
                  </a:lnTo>
                  <a:lnTo>
                    <a:pt x="1324" y="487"/>
                  </a:lnTo>
                  <a:lnTo>
                    <a:pt x="1296" y="473"/>
                  </a:lnTo>
                  <a:lnTo>
                    <a:pt x="1265" y="461"/>
                  </a:lnTo>
                  <a:lnTo>
                    <a:pt x="1233" y="451"/>
                  </a:lnTo>
                  <a:lnTo>
                    <a:pt x="1196" y="443"/>
                  </a:lnTo>
                  <a:lnTo>
                    <a:pt x="1157" y="437"/>
                  </a:lnTo>
                  <a:lnTo>
                    <a:pt x="1116" y="432"/>
                  </a:lnTo>
                  <a:lnTo>
                    <a:pt x="1072" y="429"/>
                  </a:lnTo>
                  <a:lnTo>
                    <a:pt x="1026" y="428"/>
                  </a:lnTo>
                  <a:lnTo>
                    <a:pt x="979" y="427"/>
                  </a:lnTo>
                  <a:lnTo>
                    <a:pt x="929" y="426"/>
                  </a:lnTo>
                  <a:lnTo>
                    <a:pt x="877" y="426"/>
                  </a:lnTo>
                  <a:lnTo>
                    <a:pt x="824" y="427"/>
                  </a:lnTo>
                  <a:lnTo>
                    <a:pt x="770" y="427"/>
                  </a:lnTo>
                  <a:lnTo>
                    <a:pt x="715" y="427"/>
                  </a:lnTo>
                  <a:lnTo>
                    <a:pt x="658" y="427"/>
                  </a:lnTo>
                  <a:lnTo>
                    <a:pt x="601" y="426"/>
                  </a:lnTo>
                  <a:lnTo>
                    <a:pt x="542" y="424"/>
                  </a:lnTo>
                  <a:lnTo>
                    <a:pt x="484" y="420"/>
                  </a:lnTo>
                  <a:lnTo>
                    <a:pt x="426" y="416"/>
                  </a:lnTo>
                  <a:lnTo>
                    <a:pt x="366" y="409"/>
                  </a:lnTo>
                  <a:lnTo>
                    <a:pt x="310" y="401"/>
                  </a:lnTo>
                  <a:lnTo>
                    <a:pt x="259" y="391"/>
                  </a:lnTo>
                  <a:lnTo>
                    <a:pt x="215" y="378"/>
                  </a:lnTo>
                  <a:lnTo>
                    <a:pt x="175" y="363"/>
                  </a:lnTo>
                  <a:lnTo>
                    <a:pt x="140" y="347"/>
                  </a:lnTo>
                  <a:lnTo>
                    <a:pt x="110" y="328"/>
                  </a:lnTo>
                  <a:lnTo>
                    <a:pt x="84" y="310"/>
                  </a:lnTo>
                  <a:lnTo>
                    <a:pt x="62" y="290"/>
                  </a:lnTo>
                  <a:lnTo>
                    <a:pt x="45" y="269"/>
                  </a:lnTo>
                  <a:lnTo>
                    <a:pt x="30" y="247"/>
                  </a:lnTo>
                  <a:lnTo>
                    <a:pt x="19" y="226"/>
                  </a:lnTo>
                  <a:lnTo>
                    <a:pt x="10" y="204"/>
                  </a:lnTo>
                  <a:lnTo>
                    <a:pt x="5" y="182"/>
                  </a:lnTo>
                  <a:lnTo>
                    <a:pt x="2" y="160"/>
                  </a:lnTo>
                  <a:lnTo>
                    <a:pt x="0" y="139"/>
                  </a:lnTo>
                  <a:lnTo>
                    <a:pt x="0" y="118"/>
                  </a:lnTo>
                  <a:lnTo>
                    <a:pt x="2" y="100"/>
                  </a:lnTo>
                  <a:lnTo>
                    <a:pt x="4" y="81"/>
                  </a:lnTo>
                  <a:lnTo>
                    <a:pt x="8" y="64"/>
                  </a:lnTo>
                  <a:lnTo>
                    <a:pt x="12" y="48"/>
                  </a:lnTo>
                  <a:lnTo>
                    <a:pt x="16" y="35"/>
                  </a:lnTo>
                  <a:lnTo>
                    <a:pt x="20" y="23"/>
                  </a:lnTo>
                  <a:lnTo>
                    <a:pt x="23" y="13"/>
                  </a:lnTo>
                  <a:lnTo>
                    <a:pt x="27" y="7"/>
                  </a:lnTo>
                  <a:lnTo>
                    <a:pt x="29" y="2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</p:grpSp>
      <p:sp>
        <p:nvSpPr>
          <p:cNvPr id="400" name="Скругленный прямоугольник 399"/>
          <p:cNvSpPr/>
          <p:nvPr/>
        </p:nvSpPr>
        <p:spPr>
          <a:xfrm>
            <a:off x="114163" y="3050202"/>
            <a:ext cx="4196601" cy="50351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401" name="Google Shape;199;p27"/>
          <p:cNvSpPr/>
          <p:nvPr/>
        </p:nvSpPr>
        <p:spPr>
          <a:xfrm>
            <a:off x="112267" y="3129882"/>
            <a:ext cx="3509188" cy="40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latin typeface="BwSurco-Regular" panose="00000500000000000000" pitchFamily="50" charset="-52"/>
              </a:rPr>
              <a:t>Уфимский авиационный техникум</a:t>
            </a:r>
          </a:p>
        </p:txBody>
      </p:sp>
      <p:grpSp>
        <p:nvGrpSpPr>
          <p:cNvPr id="405" name="Group 234"/>
          <p:cNvGrpSpPr/>
          <p:nvPr/>
        </p:nvGrpSpPr>
        <p:grpSpPr>
          <a:xfrm>
            <a:off x="3709728" y="3116027"/>
            <a:ext cx="414699" cy="384854"/>
            <a:chOff x="3533775" y="2765425"/>
            <a:chExt cx="419101" cy="388938"/>
          </a:xfrm>
          <a:solidFill>
            <a:srgbClr val="000000"/>
          </a:solidFill>
        </p:grpSpPr>
        <p:sp>
          <p:nvSpPr>
            <p:cNvPr id="406" name="Freeform 132"/>
            <p:cNvSpPr>
              <a:spLocks/>
            </p:cNvSpPr>
            <p:nvPr/>
          </p:nvSpPr>
          <p:spPr bwMode="auto">
            <a:xfrm>
              <a:off x="3533775" y="2765425"/>
              <a:ext cx="395288" cy="388938"/>
            </a:xfrm>
            <a:custGeom>
              <a:avLst/>
              <a:gdLst>
                <a:gd name="T0" fmla="*/ 291 w 3238"/>
                <a:gd name="T1" fmla="*/ 0 h 3179"/>
                <a:gd name="T2" fmla="*/ 1058 w 3238"/>
                <a:gd name="T3" fmla="*/ 547 h 3179"/>
                <a:gd name="T4" fmla="*/ 965 w 3238"/>
                <a:gd name="T5" fmla="*/ 639 h 3179"/>
                <a:gd name="T6" fmla="*/ 1821 w 3238"/>
                <a:gd name="T7" fmla="*/ 1477 h 3179"/>
                <a:gd name="T8" fmla="*/ 1943 w 3238"/>
                <a:gd name="T9" fmla="*/ 1353 h 3179"/>
                <a:gd name="T10" fmla="*/ 3238 w 3238"/>
                <a:gd name="T11" fmla="*/ 2619 h 3179"/>
                <a:gd name="T12" fmla="*/ 2663 w 3238"/>
                <a:gd name="T13" fmla="*/ 3179 h 3179"/>
                <a:gd name="T14" fmla="*/ 1369 w 3238"/>
                <a:gd name="T15" fmla="*/ 1913 h 3179"/>
                <a:gd name="T16" fmla="*/ 1507 w 3238"/>
                <a:gd name="T17" fmla="*/ 1784 h 3179"/>
                <a:gd name="T18" fmla="*/ 651 w 3238"/>
                <a:gd name="T19" fmla="*/ 946 h 3179"/>
                <a:gd name="T20" fmla="*/ 558 w 3238"/>
                <a:gd name="T21" fmla="*/ 1038 h 3179"/>
                <a:gd name="T22" fmla="*/ 0 w 3238"/>
                <a:gd name="T23" fmla="*/ 287 h 3179"/>
                <a:gd name="T24" fmla="*/ 291 w 3238"/>
                <a:gd name="T25" fmla="*/ 0 h 3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8" h="3179">
                  <a:moveTo>
                    <a:pt x="291" y="0"/>
                  </a:moveTo>
                  <a:lnTo>
                    <a:pt x="1058" y="547"/>
                  </a:lnTo>
                  <a:lnTo>
                    <a:pt x="965" y="639"/>
                  </a:lnTo>
                  <a:lnTo>
                    <a:pt x="1821" y="1477"/>
                  </a:lnTo>
                  <a:lnTo>
                    <a:pt x="1943" y="1353"/>
                  </a:lnTo>
                  <a:lnTo>
                    <a:pt x="3238" y="2619"/>
                  </a:lnTo>
                  <a:lnTo>
                    <a:pt x="2663" y="3179"/>
                  </a:lnTo>
                  <a:lnTo>
                    <a:pt x="1369" y="1913"/>
                  </a:lnTo>
                  <a:lnTo>
                    <a:pt x="1507" y="1784"/>
                  </a:lnTo>
                  <a:lnTo>
                    <a:pt x="651" y="946"/>
                  </a:lnTo>
                  <a:lnTo>
                    <a:pt x="558" y="1038"/>
                  </a:lnTo>
                  <a:lnTo>
                    <a:pt x="0" y="287"/>
                  </a:lnTo>
                  <a:lnTo>
                    <a:pt x="2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407" name="Freeform 133"/>
            <p:cNvSpPr>
              <a:spLocks/>
            </p:cNvSpPr>
            <p:nvPr/>
          </p:nvSpPr>
          <p:spPr bwMode="auto">
            <a:xfrm>
              <a:off x="3738563" y="2765425"/>
              <a:ext cx="214313" cy="192088"/>
            </a:xfrm>
            <a:custGeom>
              <a:avLst/>
              <a:gdLst>
                <a:gd name="T0" fmla="*/ 977 w 1752"/>
                <a:gd name="T1" fmla="*/ 0 h 1573"/>
                <a:gd name="T2" fmla="*/ 1041 w 1752"/>
                <a:gd name="T3" fmla="*/ 5 h 1573"/>
                <a:gd name="T4" fmla="*/ 1104 w 1752"/>
                <a:gd name="T5" fmla="*/ 14 h 1573"/>
                <a:gd name="T6" fmla="*/ 1167 w 1752"/>
                <a:gd name="T7" fmla="*/ 29 h 1573"/>
                <a:gd name="T8" fmla="*/ 639 w 1752"/>
                <a:gd name="T9" fmla="*/ 546 h 1573"/>
                <a:gd name="T10" fmla="*/ 1194 w 1752"/>
                <a:gd name="T11" fmla="*/ 1090 h 1573"/>
                <a:gd name="T12" fmla="*/ 1723 w 1752"/>
                <a:gd name="T13" fmla="*/ 572 h 1573"/>
                <a:gd name="T14" fmla="*/ 1738 w 1752"/>
                <a:gd name="T15" fmla="*/ 633 h 1573"/>
                <a:gd name="T16" fmla="*/ 1747 w 1752"/>
                <a:gd name="T17" fmla="*/ 695 h 1573"/>
                <a:gd name="T18" fmla="*/ 1752 w 1752"/>
                <a:gd name="T19" fmla="*/ 759 h 1573"/>
                <a:gd name="T20" fmla="*/ 1752 w 1752"/>
                <a:gd name="T21" fmla="*/ 821 h 1573"/>
                <a:gd name="T22" fmla="*/ 1745 w 1752"/>
                <a:gd name="T23" fmla="*/ 883 h 1573"/>
                <a:gd name="T24" fmla="*/ 1736 w 1752"/>
                <a:gd name="T25" fmla="*/ 945 h 1573"/>
                <a:gd name="T26" fmla="*/ 1720 w 1752"/>
                <a:gd name="T27" fmla="*/ 1006 h 1573"/>
                <a:gd name="T28" fmla="*/ 1699 w 1752"/>
                <a:gd name="T29" fmla="*/ 1066 h 1573"/>
                <a:gd name="T30" fmla="*/ 1672 w 1752"/>
                <a:gd name="T31" fmla="*/ 1124 h 1573"/>
                <a:gd name="T32" fmla="*/ 1642 w 1752"/>
                <a:gd name="T33" fmla="*/ 1181 h 1573"/>
                <a:gd name="T34" fmla="*/ 1606 w 1752"/>
                <a:gd name="T35" fmla="*/ 1236 h 1573"/>
                <a:gd name="T36" fmla="*/ 1565 w 1752"/>
                <a:gd name="T37" fmla="*/ 1287 h 1573"/>
                <a:gd name="T38" fmla="*/ 1518 w 1752"/>
                <a:gd name="T39" fmla="*/ 1337 h 1573"/>
                <a:gd name="T40" fmla="*/ 1469 w 1752"/>
                <a:gd name="T41" fmla="*/ 1381 h 1573"/>
                <a:gd name="T42" fmla="*/ 1417 w 1752"/>
                <a:gd name="T43" fmla="*/ 1421 h 1573"/>
                <a:gd name="T44" fmla="*/ 1362 w 1752"/>
                <a:gd name="T45" fmla="*/ 1456 h 1573"/>
                <a:gd name="T46" fmla="*/ 1307 w 1752"/>
                <a:gd name="T47" fmla="*/ 1485 h 1573"/>
                <a:gd name="T48" fmla="*/ 1248 w 1752"/>
                <a:gd name="T49" fmla="*/ 1510 h 1573"/>
                <a:gd name="T50" fmla="*/ 1188 w 1752"/>
                <a:gd name="T51" fmla="*/ 1530 h 1573"/>
                <a:gd name="T52" fmla="*/ 1128 w 1752"/>
                <a:gd name="T53" fmla="*/ 1545 h 1573"/>
                <a:gd name="T54" fmla="*/ 1067 w 1752"/>
                <a:gd name="T55" fmla="*/ 1557 h 1573"/>
                <a:gd name="T56" fmla="*/ 1004 w 1752"/>
                <a:gd name="T57" fmla="*/ 1562 h 1573"/>
                <a:gd name="T58" fmla="*/ 942 w 1752"/>
                <a:gd name="T59" fmla="*/ 1563 h 1573"/>
                <a:gd name="T60" fmla="*/ 880 w 1752"/>
                <a:gd name="T61" fmla="*/ 1560 h 1573"/>
                <a:gd name="T62" fmla="*/ 817 w 1752"/>
                <a:gd name="T63" fmla="*/ 1553 h 1573"/>
                <a:gd name="T64" fmla="*/ 756 w 1752"/>
                <a:gd name="T65" fmla="*/ 1539 h 1573"/>
                <a:gd name="T66" fmla="*/ 721 w 1752"/>
                <a:gd name="T67" fmla="*/ 1573 h 1573"/>
                <a:gd name="T68" fmla="*/ 297 w 1752"/>
                <a:gd name="T69" fmla="*/ 1158 h 1573"/>
                <a:gd name="T70" fmla="*/ 141 w 1752"/>
                <a:gd name="T71" fmla="*/ 1310 h 1573"/>
                <a:gd name="T72" fmla="*/ 0 w 1752"/>
                <a:gd name="T73" fmla="*/ 1171 h 1573"/>
                <a:gd name="T74" fmla="*/ 185 w 1752"/>
                <a:gd name="T75" fmla="*/ 990 h 1573"/>
                <a:gd name="T76" fmla="*/ 170 w 1752"/>
                <a:gd name="T77" fmla="*/ 929 h 1573"/>
                <a:gd name="T78" fmla="*/ 160 w 1752"/>
                <a:gd name="T79" fmla="*/ 868 h 1573"/>
                <a:gd name="T80" fmla="*/ 156 w 1752"/>
                <a:gd name="T81" fmla="*/ 806 h 1573"/>
                <a:gd name="T82" fmla="*/ 156 w 1752"/>
                <a:gd name="T83" fmla="*/ 743 h 1573"/>
                <a:gd name="T84" fmla="*/ 161 w 1752"/>
                <a:gd name="T85" fmla="*/ 681 h 1573"/>
                <a:gd name="T86" fmla="*/ 172 w 1752"/>
                <a:gd name="T87" fmla="*/ 620 h 1573"/>
                <a:gd name="T88" fmla="*/ 187 w 1752"/>
                <a:gd name="T89" fmla="*/ 559 h 1573"/>
                <a:gd name="T90" fmla="*/ 207 w 1752"/>
                <a:gd name="T91" fmla="*/ 499 h 1573"/>
                <a:gd name="T92" fmla="*/ 233 w 1752"/>
                <a:gd name="T93" fmla="*/ 441 h 1573"/>
                <a:gd name="T94" fmla="*/ 263 w 1752"/>
                <a:gd name="T95" fmla="*/ 385 h 1573"/>
                <a:gd name="T96" fmla="*/ 300 w 1752"/>
                <a:gd name="T97" fmla="*/ 330 h 1573"/>
                <a:gd name="T98" fmla="*/ 341 w 1752"/>
                <a:gd name="T99" fmla="*/ 278 h 1573"/>
                <a:gd name="T100" fmla="*/ 387 w 1752"/>
                <a:gd name="T101" fmla="*/ 229 h 1573"/>
                <a:gd name="T102" fmla="*/ 436 w 1752"/>
                <a:gd name="T103" fmla="*/ 184 h 1573"/>
                <a:gd name="T104" fmla="*/ 490 w 1752"/>
                <a:gd name="T105" fmla="*/ 144 h 1573"/>
                <a:gd name="T106" fmla="*/ 546 w 1752"/>
                <a:gd name="T107" fmla="*/ 108 h 1573"/>
                <a:gd name="T108" fmla="*/ 603 w 1752"/>
                <a:gd name="T109" fmla="*/ 77 h 1573"/>
                <a:gd name="T110" fmla="*/ 663 w 1752"/>
                <a:gd name="T111" fmla="*/ 52 h 1573"/>
                <a:gd name="T112" fmla="*/ 725 w 1752"/>
                <a:gd name="T113" fmla="*/ 32 h 1573"/>
                <a:gd name="T114" fmla="*/ 786 w 1752"/>
                <a:gd name="T115" fmla="*/ 16 h 1573"/>
                <a:gd name="T116" fmla="*/ 849 w 1752"/>
                <a:gd name="T117" fmla="*/ 6 h 1573"/>
                <a:gd name="T118" fmla="*/ 914 w 1752"/>
                <a:gd name="T119" fmla="*/ 0 h 1573"/>
                <a:gd name="T120" fmla="*/ 977 w 1752"/>
                <a:gd name="T121" fmla="*/ 0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52" h="1573">
                  <a:moveTo>
                    <a:pt x="977" y="0"/>
                  </a:moveTo>
                  <a:lnTo>
                    <a:pt x="1041" y="5"/>
                  </a:lnTo>
                  <a:lnTo>
                    <a:pt x="1104" y="14"/>
                  </a:lnTo>
                  <a:lnTo>
                    <a:pt x="1167" y="29"/>
                  </a:lnTo>
                  <a:lnTo>
                    <a:pt x="639" y="546"/>
                  </a:lnTo>
                  <a:lnTo>
                    <a:pt x="1194" y="1090"/>
                  </a:lnTo>
                  <a:lnTo>
                    <a:pt x="1723" y="572"/>
                  </a:lnTo>
                  <a:lnTo>
                    <a:pt x="1738" y="633"/>
                  </a:lnTo>
                  <a:lnTo>
                    <a:pt x="1747" y="695"/>
                  </a:lnTo>
                  <a:lnTo>
                    <a:pt x="1752" y="759"/>
                  </a:lnTo>
                  <a:lnTo>
                    <a:pt x="1752" y="821"/>
                  </a:lnTo>
                  <a:lnTo>
                    <a:pt x="1745" y="883"/>
                  </a:lnTo>
                  <a:lnTo>
                    <a:pt x="1736" y="945"/>
                  </a:lnTo>
                  <a:lnTo>
                    <a:pt x="1720" y="1006"/>
                  </a:lnTo>
                  <a:lnTo>
                    <a:pt x="1699" y="1066"/>
                  </a:lnTo>
                  <a:lnTo>
                    <a:pt x="1672" y="1124"/>
                  </a:lnTo>
                  <a:lnTo>
                    <a:pt x="1642" y="1181"/>
                  </a:lnTo>
                  <a:lnTo>
                    <a:pt x="1606" y="1236"/>
                  </a:lnTo>
                  <a:lnTo>
                    <a:pt x="1565" y="1287"/>
                  </a:lnTo>
                  <a:lnTo>
                    <a:pt x="1518" y="1337"/>
                  </a:lnTo>
                  <a:lnTo>
                    <a:pt x="1469" y="1381"/>
                  </a:lnTo>
                  <a:lnTo>
                    <a:pt x="1417" y="1421"/>
                  </a:lnTo>
                  <a:lnTo>
                    <a:pt x="1362" y="1456"/>
                  </a:lnTo>
                  <a:lnTo>
                    <a:pt x="1307" y="1485"/>
                  </a:lnTo>
                  <a:lnTo>
                    <a:pt x="1248" y="1510"/>
                  </a:lnTo>
                  <a:lnTo>
                    <a:pt x="1188" y="1530"/>
                  </a:lnTo>
                  <a:lnTo>
                    <a:pt x="1128" y="1545"/>
                  </a:lnTo>
                  <a:lnTo>
                    <a:pt x="1067" y="1557"/>
                  </a:lnTo>
                  <a:lnTo>
                    <a:pt x="1004" y="1562"/>
                  </a:lnTo>
                  <a:lnTo>
                    <a:pt x="942" y="1563"/>
                  </a:lnTo>
                  <a:lnTo>
                    <a:pt x="880" y="1560"/>
                  </a:lnTo>
                  <a:lnTo>
                    <a:pt x="817" y="1553"/>
                  </a:lnTo>
                  <a:lnTo>
                    <a:pt x="756" y="1539"/>
                  </a:lnTo>
                  <a:lnTo>
                    <a:pt x="721" y="1573"/>
                  </a:lnTo>
                  <a:lnTo>
                    <a:pt x="297" y="1158"/>
                  </a:lnTo>
                  <a:lnTo>
                    <a:pt x="141" y="1310"/>
                  </a:lnTo>
                  <a:lnTo>
                    <a:pt x="0" y="1171"/>
                  </a:lnTo>
                  <a:lnTo>
                    <a:pt x="185" y="990"/>
                  </a:lnTo>
                  <a:lnTo>
                    <a:pt x="170" y="929"/>
                  </a:lnTo>
                  <a:lnTo>
                    <a:pt x="160" y="868"/>
                  </a:lnTo>
                  <a:lnTo>
                    <a:pt x="156" y="806"/>
                  </a:lnTo>
                  <a:lnTo>
                    <a:pt x="156" y="743"/>
                  </a:lnTo>
                  <a:lnTo>
                    <a:pt x="161" y="681"/>
                  </a:lnTo>
                  <a:lnTo>
                    <a:pt x="172" y="620"/>
                  </a:lnTo>
                  <a:lnTo>
                    <a:pt x="187" y="559"/>
                  </a:lnTo>
                  <a:lnTo>
                    <a:pt x="207" y="499"/>
                  </a:lnTo>
                  <a:lnTo>
                    <a:pt x="233" y="441"/>
                  </a:lnTo>
                  <a:lnTo>
                    <a:pt x="263" y="385"/>
                  </a:lnTo>
                  <a:lnTo>
                    <a:pt x="300" y="330"/>
                  </a:lnTo>
                  <a:lnTo>
                    <a:pt x="341" y="278"/>
                  </a:lnTo>
                  <a:lnTo>
                    <a:pt x="387" y="229"/>
                  </a:lnTo>
                  <a:lnTo>
                    <a:pt x="436" y="184"/>
                  </a:lnTo>
                  <a:lnTo>
                    <a:pt x="490" y="144"/>
                  </a:lnTo>
                  <a:lnTo>
                    <a:pt x="546" y="108"/>
                  </a:lnTo>
                  <a:lnTo>
                    <a:pt x="603" y="77"/>
                  </a:lnTo>
                  <a:lnTo>
                    <a:pt x="663" y="52"/>
                  </a:lnTo>
                  <a:lnTo>
                    <a:pt x="725" y="32"/>
                  </a:lnTo>
                  <a:lnTo>
                    <a:pt x="786" y="16"/>
                  </a:lnTo>
                  <a:lnTo>
                    <a:pt x="849" y="6"/>
                  </a:lnTo>
                  <a:lnTo>
                    <a:pt x="914" y="0"/>
                  </a:lnTo>
                  <a:lnTo>
                    <a:pt x="9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408" name="Freeform 134"/>
            <p:cNvSpPr>
              <a:spLocks/>
            </p:cNvSpPr>
            <p:nvPr/>
          </p:nvSpPr>
          <p:spPr bwMode="auto">
            <a:xfrm>
              <a:off x="3557588" y="2967038"/>
              <a:ext cx="173038" cy="187325"/>
            </a:xfrm>
            <a:custGeom>
              <a:avLst/>
              <a:gdLst>
                <a:gd name="T0" fmla="*/ 1000 w 1410"/>
                <a:gd name="T1" fmla="*/ 0 h 1533"/>
                <a:gd name="T2" fmla="*/ 1141 w 1410"/>
                <a:gd name="T3" fmla="*/ 138 h 1533"/>
                <a:gd name="T4" fmla="*/ 985 w 1410"/>
                <a:gd name="T5" fmla="*/ 291 h 1533"/>
                <a:gd name="T6" fmla="*/ 1410 w 1410"/>
                <a:gd name="T7" fmla="*/ 706 h 1533"/>
                <a:gd name="T8" fmla="*/ 564 w 1410"/>
                <a:gd name="T9" fmla="*/ 1533 h 1533"/>
                <a:gd name="T10" fmla="*/ 0 w 1410"/>
                <a:gd name="T11" fmla="*/ 979 h 1533"/>
                <a:gd name="T12" fmla="*/ 1000 w 1410"/>
                <a:gd name="T13" fmla="*/ 0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0" h="1533">
                  <a:moveTo>
                    <a:pt x="1000" y="0"/>
                  </a:moveTo>
                  <a:lnTo>
                    <a:pt x="1141" y="138"/>
                  </a:lnTo>
                  <a:lnTo>
                    <a:pt x="985" y="291"/>
                  </a:lnTo>
                  <a:lnTo>
                    <a:pt x="1410" y="706"/>
                  </a:lnTo>
                  <a:lnTo>
                    <a:pt x="564" y="1533"/>
                  </a:lnTo>
                  <a:lnTo>
                    <a:pt x="0" y="979"/>
                  </a:lnTo>
                  <a:lnTo>
                    <a:pt x="10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</p:grpSp>
      <p:grpSp>
        <p:nvGrpSpPr>
          <p:cNvPr id="409" name="Group 234"/>
          <p:cNvGrpSpPr/>
          <p:nvPr/>
        </p:nvGrpSpPr>
        <p:grpSpPr>
          <a:xfrm>
            <a:off x="4907549" y="2611679"/>
            <a:ext cx="299358" cy="277813"/>
            <a:chOff x="3533775" y="2765425"/>
            <a:chExt cx="419101" cy="388938"/>
          </a:xfrm>
          <a:solidFill>
            <a:srgbClr val="000000"/>
          </a:solidFill>
        </p:grpSpPr>
        <p:sp>
          <p:nvSpPr>
            <p:cNvPr id="410" name="Freeform 132"/>
            <p:cNvSpPr>
              <a:spLocks/>
            </p:cNvSpPr>
            <p:nvPr/>
          </p:nvSpPr>
          <p:spPr bwMode="auto">
            <a:xfrm>
              <a:off x="3533775" y="2765425"/>
              <a:ext cx="395288" cy="388938"/>
            </a:xfrm>
            <a:custGeom>
              <a:avLst/>
              <a:gdLst>
                <a:gd name="T0" fmla="*/ 291 w 3238"/>
                <a:gd name="T1" fmla="*/ 0 h 3179"/>
                <a:gd name="T2" fmla="*/ 1058 w 3238"/>
                <a:gd name="T3" fmla="*/ 547 h 3179"/>
                <a:gd name="T4" fmla="*/ 965 w 3238"/>
                <a:gd name="T5" fmla="*/ 639 h 3179"/>
                <a:gd name="T6" fmla="*/ 1821 w 3238"/>
                <a:gd name="T7" fmla="*/ 1477 h 3179"/>
                <a:gd name="T8" fmla="*/ 1943 w 3238"/>
                <a:gd name="T9" fmla="*/ 1353 h 3179"/>
                <a:gd name="T10" fmla="*/ 3238 w 3238"/>
                <a:gd name="T11" fmla="*/ 2619 h 3179"/>
                <a:gd name="T12" fmla="*/ 2663 w 3238"/>
                <a:gd name="T13" fmla="*/ 3179 h 3179"/>
                <a:gd name="T14" fmla="*/ 1369 w 3238"/>
                <a:gd name="T15" fmla="*/ 1913 h 3179"/>
                <a:gd name="T16" fmla="*/ 1507 w 3238"/>
                <a:gd name="T17" fmla="*/ 1784 h 3179"/>
                <a:gd name="T18" fmla="*/ 651 w 3238"/>
                <a:gd name="T19" fmla="*/ 946 h 3179"/>
                <a:gd name="T20" fmla="*/ 558 w 3238"/>
                <a:gd name="T21" fmla="*/ 1038 h 3179"/>
                <a:gd name="T22" fmla="*/ 0 w 3238"/>
                <a:gd name="T23" fmla="*/ 287 h 3179"/>
                <a:gd name="T24" fmla="*/ 291 w 3238"/>
                <a:gd name="T25" fmla="*/ 0 h 3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8" h="3179">
                  <a:moveTo>
                    <a:pt x="291" y="0"/>
                  </a:moveTo>
                  <a:lnTo>
                    <a:pt x="1058" y="547"/>
                  </a:lnTo>
                  <a:lnTo>
                    <a:pt x="965" y="639"/>
                  </a:lnTo>
                  <a:lnTo>
                    <a:pt x="1821" y="1477"/>
                  </a:lnTo>
                  <a:lnTo>
                    <a:pt x="1943" y="1353"/>
                  </a:lnTo>
                  <a:lnTo>
                    <a:pt x="3238" y="2619"/>
                  </a:lnTo>
                  <a:lnTo>
                    <a:pt x="2663" y="3179"/>
                  </a:lnTo>
                  <a:lnTo>
                    <a:pt x="1369" y="1913"/>
                  </a:lnTo>
                  <a:lnTo>
                    <a:pt x="1507" y="1784"/>
                  </a:lnTo>
                  <a:lnTo>
                    <a:pt x="651" y="946"/>
                  </a:lnTo>
                  <a:lnTo>
                    <a:pt x="558" y="1038"/>
                  </a:lnTo>
                  <a:lnTo>
                    <a:pt x="0" y="287"/>
                  </a:lnTo>
                  <a:lnTo>
                    <a:pt x="2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411" name="Freeform 133"/>
            <p:cNvSpPr>
              <a:spLocks/>
            </p:cNvSpPr>
            <p:nvPr/>
          </p:nvSpPr>
          <p:spPr bwMode="auto">
            <a:xfrm>
              <a:off x="3738563" y="2765425"/>
              <a:ext cx="214313" cy="192088"/>
            </a:xfrm>
            <a:custGeom>
              <a:avLst/>
              <a:gdLst>
                <a:gd name="T0" fmla="*/ 977 w 1752"/>
                <a:gd name="T1" fmla="*/ 0 h 1573"/>
                <a:gd name="T2" fmla="*/ 1041 w 1752"/>
                <a:gd name="T3" fmla="*/ 5 h 1573"/>
                <a:gd name="T4" fmla="*/ 1104 w 1752"/>
                <a:gd name="T5" fmla="*/ 14 h 1573"/>
                <a:gd name="T6" fmla="*/ 1167 w 1752"/>
                <a:gd name="T7" fmla="*/ 29 h 1573"/>
                <a:gd name="T8" fmla="*/ 639 w 1752"/>
                <a:gd name="T9" fmla="*/ 546 h 1573"/>
                <a:gd name="T10" fmla="*/ 1194 w 1752"/>
                <a:gd name="T11" fmla="*/ 1090 h 1573"/>
                <a:gd name="T12" fmla="*/ 1723 w 1752"/>
                <a:gd name="T13" fmla="*/ 572 h 1573"/>
                <a:gd name="T14" fmla="*/ 1738 w 1752"/>
                <a:gd name="T15" fmla="*/ 633 h 1573"/>
                <a:gd name="T16" fmla="*/ 1747 w 1752"/>
                <a:gd name="T17" fmla="*/ 695 h 1573"/>
                <a:gd name="T18" fmla="*/ 1752 w 1752"/>
                <a:gd name="T19" fmla="*/ 759 h 1573"/>
                <a:gd name="T20" fmla="*/ 1752 w 1752"/>
                <a:gd name="T21" fmla="*/ 821 h 1573"/>
                <a:gd name="T22" fmla="*/ 1745 w 1752"/>
                <a:gd name="T23" fmla="*/ 883 h 1573"/>
                <a:gd name="T24" fmla="*/ 1736 w 1752"/>
                <a:gd name="T25" fmla="*/ 945 h 1573"/>
                <a:gd name="T26" fmla="*/ 1720 w 1752"/>
                <a:gd name="T27" fmla="*/ 1006 h 1573"/>
                <a:gd name="T28" fmla="*/ 1699 w 1752"/>
                <a:gd name="T29" fmla="*/ 1066 h 1573"/>
                <a:gd name="T30" fmla="*/ 1672 w 1752"/>
                <a:gd name="T31" fmla="*/ 1124 h 1573"/>
                <a:gd name="T32" fmla="*/ 1642 w 1752"/>
                <a:gd name="T33" fmla="*/ 1181 h 1573"/>
                <a:gd name="T34" fmla="*/ 1606 w 1752"/>
                <a:gd name="T35" fmla="*/ 1236 h 1573"/>
                <a:gd name="T36" fmla="*/ 1565 w 1752"/>
                <a:gd name="T37" fmla="*/ 1287 h 1573"/>
                <a:gd name="T38" fmla="*/ 1518 w 1752"/>
                <a:gd name="T39" fmla="*/ 1337 h 1573"/>
                <a:gd name="T40" fmla="*/ 1469 w 1752"/>
                <a:gd name="T41" fmla="*/ 1381 h 1573"/>
                <a:gd name="T42" fmla="*/ 1417 w 1752"/>
                <a:gd name="T43" fmla="*/ 1421 h 1573"/>
                <a:gd name="T44" fmla="*/ 1362 w 1752"/>
                <a:gd name="T45" fmla="*/ 1456 h 1573"/>
                <a:gd name="T46" fmla="*/ 1307 w 1752"/>
                <a:gd name="T47" fmla="*/ 1485 h 1573"/>
                <a:gd name="T48" fmla="*/ 1248 w 1752"/>
                <a:gd name="T49" fmla="*/ 1510 h 1573"/>
                <a:gd name="T50" fmla="*/ 1188 w 1752"/>
                <a:gd name="T51" fmla="*/ 1530 h 1573"/>
                <a:gd name="T52" fmla="*/ 1128 w 1752"/>
                <a:gd name="T53" fmla="*/ 1545 h 1573"/>
                <a:gd name="T54" fmla="*/ 1067 w 1752"/>
                <a:gd name="T55" fmla="*/ 1557 h 1573"/>
                <a:gd name="T56" fmla="*/ 1004 w 1752"/>
                <a:gd name="T57" fmla="*/ 1562 h 1573"/>
                <a:gd name="T58" fmla="*/ 942 w 1752"/>
                <a:gd name="T59" fmla="*/ 1563 h 1573"/>
                <a:gd name="T60" fmla="*/ 880 w 1752"/>
                <a:gd name="T61" fmla="*/ 1560 h 1573"/>
                <a:gd name="T62" fmla="*/ 817 w 1752"/>
                <a:gd name="T63" fmla="*/ 1553 h 1573"/>
                <a:gd name="T64" fmla="*/ 756 w 1752"/>
                <a:gd name="T65" fmla="*/ 1539 h 1573"/>
                <a:gd name="T66" fmla="*/ 721 w 1752"/>
                <a:gd name="T67" fmla="*/ 1573 h 1573"/>
                <a:gd name="T68" fmla="*/ 297 w 1752"/>
                <a:gd name="T69" fmla="*/ 1158 h 1573"/>
                <a:gd name="T70" fmla="*/ 141 w 1752"/>
                <a:gd name="T71" fmla="*/ 1310 h 1573"/>
                <a:gd name="T72" fmla="*/ 0 w 1752"/>
                <a:gd name="T73" fmla="*/ 1171 h 1573"/>
                <a:gd name="T74" fmla="*/ 185 w 1752"/>
                <a:gd name="T75" fmla="*/ 990 h 1573"/>
                <a:gd name="T76" fmla="*/ 170 w 1752"/>
                <a:gd name="T77" fmla="*/ 929 h 1573"/>
                <a:gd name="T78" fmla="*/ 160 w 1752"/>
                <a:gd name="T79" fmla="*/ 868 h 1573"/>
                <a:gd name="T80" fmla="*/ 156 w 1752"/>
                <a:gd name="T81" fmla="*/ 806 h 1573"/>
                <a:gd name="T82" fmla="*/ 156 w 1752"/>
                <a:gd name="T83" fmla="*/ 743 h 1573"/>
                <a:gd name="T84" fmla="*/ 161 w 1752"/>
                <a:gd name="T85" fmla="*/ 681 h 1573"/>
                <a:gd name="T86" fmla="*/ 172 w 1752"/>
                <a:gd name="T87" fmla="*/ 620 h 1573"/>
                <a:gd name="T88" fmla="*/ 187 w 1752"/>
                <a:gd name="T89" fmla="*/ 559 h 1573"/>
                <a:gd name="T90" fmla="*/ 207 w 1752"/>
                <a:gd name="T91" fmla="*/ 499 h 1573"/>
                <a:gd name="T92" fmla="*/ 233 w 1752"/>
                <a:gd name="T93" fmla="*/ 441 h 1573"/>
                <a:gd name="T94" fmla="*/ 263 w 1752"/>
                <a:gd name="T95" fmla="*/ 385 h 1573"/>
                <a:gd name="T96" fmla="*/ 300 w 1752"/>
                <a:gd name="T97" fmla="*/ 330 h 1573"/>
                <a:gd name="T98" fmla="*/ 341 w 1752"/>
                <a:gd name="T99" fmla="*/ 278 h 1573"/>
                <a:gd name="T100" fmla="*/ 387 w 1752"/>
                <a:gd name="T101" fmla="*/ 229 h 1573"/>
                <a:gd name="T102" fmla="*/ 436 w 1752"/>
                <a:gd name="T103" fmla="*/ 184 h 1573"/>
                <a:gd name="T104" fmla="*/ 490 w 1752"/>
                <a:gd name="T105" fmla="*/ 144 h 1573"/>
                <a:gd name="T106" fmla="*/ 546 w 1752"/>
                <a:gd name="T107" fmla="*/ 108 h 1573"/>
                <a:gd name="T108" fmla="*/ 603 w 1752"/>
                <a:gd name="T109" fmla="*/ 77 h 1573"/>
                <a:gd name="T110" fmla="*/ 663 w 1752"/>
                <a:gd name="T111" fmla="*/ 52 h 1573"/>
                <a:gd name="T112" fmla="*/ 725 w 1752"/>
                <a:gd name="T113" fmla="*/ 32 h 1573"/>
                <a:gd name="T114" fmla="*/ 786 w 1752"/>
                <a:gd name="T115" fmla="*/ 16 h 1573"/>
                <a:gd name="T116" fmla="*/ 849 w 1752"/>
                <a:gd name="T117" fmla="*/ 6 h 1573"/>
                <a:gd name="T118" fmla="*/ 914 w 1752"/>
                <a:gd name="T119" fmla="*/ 0 h 1573"/>
                <a:gd name="T120" fmla="*/ 977 w 1752"/>
                <a:gd name="T121" fmla="*/ 0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52" h="1573">
                  <a:moveTo>
                    <a:pt x="977" y="0"/>
                  </a:moveTo>
                  <a:lnTo>
                    <a:pt x="1041" y="5"/>
                  </a:lnTo>
                  <a:lnTo>
                    <a:pt x="1104" y="14"/>
                  </a:lnTo>
                  <a:lnTo>
                    <a:pt x="1167" y="29"/>
                  </a:lnTo>
                  <a:lnTo>
                    <a:pt x="639" y="546"/>
                  </a:lnTo>
                  <a:lnTo>
                    <a:pt x="1194" y="1090"/>
                  </a:lnTo>
                  <a:lnTo>
                    <a:pt x="1723" y="572"/>
                  </a:lnTo>
                  <a:lnTo>
                    <a:pt x="1738" y="633"/>
                  </a:lnTo>
                  <a:lnTo>
                    <a:pt x="1747" y="695"/>
                  </a:lnTo>
                  <a:lnTo>
                    <a:pt x="1752" y="759"/>
                  </a:lnTo>
                  <a:lnTo>
                    <a:pt x="1752" y="821"/>
                  </a:lnTo>
                  <a:lnTo>
                    <a:pt x="1745" y="883"/>
                  </a:lnTo>
                  <a:lnTo>
                    <a:pt x="1736" y="945"/>
                  </a:lnTo>
                  <a:lnTo>
                    <a:pt x="1720" y="1006"/>
                  </a:lnTo>
                  <a:lnTo>
                    <a:pt x="1699" y="1066"/>
                  </a:lnTo>
                  <a:lnTo>
                    <a:pt x="1672" y="1124"/>
                  </a:lnTo>
                  <a:lnTo>
                    <a:pt x="1642" y="1181"/>
                  </a:lnTo>
                  <a:lnTo>
                    <a:pt x="1606" y="1236"/>
                  </a:lnTo>
                  <a:lnTo>
                    <a:pt x="1565" y="1287"/>
                  </a:lnTo>
                  <a:lnTo>
                    <a:pt x="1518" y="1337"/>
                  </a:lnTo>
                  <a:lnTo>
                    <a:pt x="1469" y="1381"/>
                  </a:lnTo>
                  <a:lnTo>
                    <a:pt x="1417" y="1421"/>
                  </a:lnTo>
                  <a:lnTo>
                    <a:pt x="1362" y="1456"/>
                  </a:lnTo>
                  <a:lnTo>
                    <a:pt x="1307" y="1485"/>
                  </a:lnTo>
                  <a:lnTo>
                    <a:pt x="1248" y="1510"/>
                  </a:lnTo>
                  <a:lnTo>
                    <a:pt x="1188" y="1530"/>
                  </a:lnTo>
                  <a:lnTo>
                    <a:pt x="1128" y="1545"/>
                  </a:lnTo>
                  <a:lnTo>
                    <a:pt x="1067" y="1557"/>
                  </a:lnTo>
                  <a:lnTo>
                    <a:pt x="1004" y="1562"/>
                  </a:lnTo>
                  <a:lnTo>
                    <a:pt x="942" y="1563"/>
                  </a:lnTo>
                  <a:lnTo>
                    <a:pt x="880" y="1560"/>
                  </a:lnTo>
                  <a:lnTo>
                    <a:pt x="817" y="1553"/>
                  </a:lnTo>
                  <a:lnTo>
                    <a:pt x="756" y="1539"/>
                  </a:lnTo>
                  <a:lnTo>
                    <a:pt x="721" y="1573"/>
                  </a:lnTo>
                  <a:lnTo>
                    <a:pt x="297" y="1158"/>
                  </a:lnTo>
                  <a:lnTo>
                    <a:pt x="141" y="1310"/>
                  </a:lnTo>
                  <a:lnTo>
                    <a:pt x="0" y="1171"/>
                  </a:lnTo>
                  <a:lnTo>
                    <a:pt x="185" y="990"/>
                  </a:lnTo>
                  <a:lnTo>
                    <a:pt x="170" y="929"/>
                  </a:lnTo>
                  <a:lnTo>
                    <a:pt x="160" y="868"/>
                  </a:lnTo>
                  <a:lnTo>
                    <a:pt x="156" y="806"/>
                  </a:lnTo>
                  <a:lnTo>
                    <a:pt x="156" y="743"/>
                  </a:lnTo>
                  <a:lnTo>
                    <a:pt x="161" y="681"/>
                  </a:lnTo>
                  <a:lnTo>
                    <a:pt x="172" y="620"/>
                  </a:lnTo>
                  <a:lnTo>
                    <a:pt x="187" y="559"/>
                  </a:lnTo>
                  <a:lnTo>
                    <a:pt x="207" y="499"/>
                  </a:lnTo>
                  <a:lnTo>
                    <a:pt x="233" y="441"/>
                  </a:lnTo>
                  <a:lnTo>
                    <a:pt x="263" y="385"/>
                  </a:lnTo>
                  <a:lnTo>
                    <a:pt x="300" y="330"/>
                  </a:lnTo>
                  <a:lnTo>
                    <a:pt x="341" y="278"/>
                  </a:lnTo>
                  <a:lnTo>
                    <a:pt x="387" y="229"/>
                  </a:lnTo>
                  <a:lnTo>
                    <a:pt x="436" y="184"/>
                  </a:lnTo>
                  <a:lnTo>
                    <a:pt x="490" y="144"/>
                  </a:lnTo>
                  <a:lnTo>
                    <a:pt x="546" y="108"/>
                  </a:lnTo>
                  <a:lnTo>
                    <a:pt x="603" y="77"/>
                  </a:lnTo>
                  <a:lnTo>
                    <a:pt x="663" y="52"/>
                  </a:lnTo>
                  <a:lnTo>
                    <a:pt x="725" y="32"/>
                  </a:lnTo>
                  <a:lnTo>
                    <a:pt x="786" y="16"/>
                  </a:lnTo>
                  <a:lnTo>
                    <a:pt x="849" y="6"/>
                  </a:lnTo>
                  <a:lnTo>
                    <a:pt x="914" y="0"/>
                  </a:lnTo>
                  <a:lnTo>
                    <a:pt x="9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412" name="Freeform 134"/>
            <p:cNvSpPr>
              <a:spLocks/>
            </p:cNvSpPr>
            <p:nvPr/>
          </p:nvSpPr>
          <p:spPr bwMode="auto">
            <a:xfrm>
              <a:off x="3557588" y="2967038"/>
              <a:ext cx="173038" cy="187325"/>
            </a:xfrm>
            <a:custGeom>
              <a:avLst/>
              <a:gdLst>
                <a:gd name="T0" fmla="*/ 1000 w 1410"/>
                <a:gd name="T1" fmla="*/ 0 h 1533"/>
                <a:gd name="T2" fmla="*/ 1141 w 1410"/>
                <a:gd name="T3" fmla="*/ 138 h 1533"/>
                <a:gd name="T4" fmla="*/ 985 w 1410"/>
                <a:gd name="T5" fmla="*/ 291 h 1533"/>
                <a:gd name="T6" fmla="*/ 1410 w 1410"/>
                <a:gd name="T7" fmla="*/ 706 h 1533"/>
                <a:gd name="T8" fmla="*/ 564 w 1410"/>
                <a:gd name="T9" fmla="*/ 1533 h 1533"/>
                <a:gd name="T10" fmla="*/ 0 w 1410"/>
                <a:gd name="T11" fmla="*/ 979 h 1533"/>
                <a:gd name="T12" fmla="*/ 1000 w 1410"/>
                <a:gd name="T13" fmla="*/ 0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0" h="1533">
                  <a:moveTo>
                    <a:pt x="1000" y="0"/>
                  </a:moveTo>
                  <a:lnTo>
                    <a:pt x="1141" y="138"/>
                  </a:lnTo>
                  <a:lnTo>
                    <a:pt x="985" y="291"/>
                  </a:lnTo>
                  <a:lnTo>
                    <a:pt x="1410" y="706"/>
                  </a:lnTo>
                  <a:lnTo>
                    <a:pt x="564" y="1533"/>
                  </a:lnTo>
                  <a:lnTo>
                    <a:pt x="0" y="979"/>
                  </a:lnTo>
                  <a:lnTo>
                    <a:pt x="10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</p:grpSp>
      <p:sp>
        <p:nvSpPr>
          <p:cNvPr id="413" name="Скругленный прямоугольник 412"/>
          <p:cNvSpPr/>
          <p:nvPr/>
        </p:nvSpPr>
        <p:spPr>
          <a:xfrm>
            <a:off x="84170" y="2423495"/>
            <a:ext cx="4196601" cy="5035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414" name="Google Shape;199;p27"/>
          <p:cNvSpPr/>
          <p:nvPr/>
        </p:nvSpPr>
        <p:spPr>
          <a:xfrm>
            <a:off x="342" y="2434722"/>
            <a:ext cx="3509188" cy="40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pPr algn="ctr"/>
            <a:r>
              <a:rPr lang="ru-RU" sz="1429" dirty="0">
                <a:latin typeface="BwSurco-Regular" panose="00000500000000000000" pitchFamily="50" charset="-52"/>
              </a:rPr>
              <a:t>«Авиационный технический колледж» (г. Кумертау)</a:t>
            </a:r>
          </a:p>
        </p:txBody>
      </p:sp>
      <p:sp>
        <p:nvSpPr>
          <p:cNvPr id="419" name="Freeform 294"/>
          <p:cNvSpPr>
            <a:spLocks/>
          </p:cNvSpPr>
          <p:nvPr/>
        </p:nvSpPr>
        <p:spPr bwMode="auto">
          <a:xfrm>
            <a:off x="3725786" y="2532440"/>
            <a:ext cx="398640" cy="327048"/>
          </a:xfrm>
          <a:custGeom>
            <a:avLst/>
            <a:gdLst>
              <a:gd name="connsiteX0" fmla="*/ 3858 w 388938"/>
              <a:gd name="connsiteY0" fmla="*/ 36513 h 319088"/>
              <a:gd name="connsiteX1" fmla="*/ 5106 w 388938"/>
              <a:gd name="connsiteY1" fmla="*/ 36627 h 319088"/>
              <a:gd name="connsiteX2" fmla="*/ 44589 w 388938"/>
              <a:gd name="connsiteY2" fmla="*/ 48419 h 319088"/>
              <a:gd name="connsiteX3" fmla="*/ 45724 w 388938"/>
              <a:gd name="connsiteY3" fmla="*/ 48986 h 319088"/>
              <a:gd name="connsiteX4" fmla="*/ 46632 w 388938"/>
              <a:gd name="connsiteY4" fmla="*/ 49893 h 319088"/>
              <a:gd name="connsiteX5" fmla="*/ 47199 w 388938"/>
              <a:gd name="connsiteY5" fmla="*/ 50914 h 319088"/>
              <a:gd name="connsiteX6" fmla="*/ 47426 w 388938"/>
              <a:gd name="connsiteY6" fmla="*/ 52161 h 319088"/>
              <a:gd name="connsiteX7" fmla="*/ 47426 w 388938"/>
              <a:gd name="connsiteY7" fmla="*/ 256382 h 319088"/>
              <a:gd name="connsiteX8" fmla="*/ 47426 w 388938"/>
              <a:gd name="connsiteY8" fmla="*/ 256495 h 319088"/>
              <a:gd name="connsiteX9" fmla="*/ 47426 w 388938"/>
              <a:gd name="connsiteY9" fmla="*/ 256722 h 319088"/>
              <a:gd name="connsiteX10" fmla="*/ 47426 w 388938"/>
              <a:gd name="connsiteY10" fmla="*/ 256949 h 319088"/>
              <a:gd name="connsiteX11" fmla="*/ 47539 w 388938"/>
              <a:gd name="connsiteY11" fmla="*/ 257176 h 319088"/>
              <a:gd name="connsiteX12" fmla="*/ 47653 w 388938"/>
              <a:gd name="connsiteY12" fmla="*/ 257516 h 319088"/>
              <a:gd name="connsiteX13" fmla="*/ 47880 w 388938"/>
              <a:gd name="connsiteY13" fmla="*/ 257743 h 319088"/>
              <a:gd name="connsiteX14" fmla="*/ 48107 w 388938"/>
              <a:gd name="connsiteY14" fmla="*/ 257969 h 319088"/>
              <a:gd name="connsiteX15" fmla="*/ 48334 w 388938"/>
              <a:gd name="connsiteY15" fmla="*/ 258083 h 319088"/>
              <a:gd name="connsiteX16" fmla="*/ 48787 w 388938"/>
              <a:gd name="connsiteY16" fmla="*/ 258083 h 319088"/>
              <a:gd name="connsiteX17" fmla="*/ 56957 w 388938"/>
              <a:gd name="connsiteY17" fmla="*/ 258083 h 319088"/>
              <a:gd name="connsiteX18" fmla="*/ 63310 w 388938"/>
              <a:gd name="connsiteY18" fmla="*/ 258310 h 319088"/>
              <a:gd name="connsiteX19" fmla="*/ 70118 w 388938"/>
              <a:gd name="connsiteY19" fmla="*/ 258423 h 319088"/>
              <a:gd name="connsiteX20" fmla="*/ 77493 w 388938"/>
              <a:gd name="connsiteY20" fmla="*/ 258650 h 319088"/>
              <a:gd name="connsiteX21" fmla="*/ 85208 w 388938"/>
              <a:gd name="connsiteY21" fmla="*/ 259103 h 319088"/>
              <a:gd name="connsiteX22" fmla="*/ 93377 w 388938"/>
              <a:gd name="connsiteY22" fmla="*/ 259670 h 319088"/>
              <a:gd name="connsiteX23" fmla="*/ 101886 w 388938"/>
              <a:gd name="connsiteY23" fmla="*/ 260351 h 319088"/>
              <a:gd name="connsiteX24" fmla="*/ 110623 w 388938"/>
              <a:gd name="connsiteY24" fmla="*/ 261258 h 319088"/>
              <a:gd name="connsiteX25" fmla="*/ 119359 w 388938"/>
              <a:gd name="connsiteY25" fmla="*/ 262618 h 319088"/>
              <a:gd name="connsiteX26" fmla="*/ 128322 w 388938"/>
              <a:gd name="connsiteY26" fmla="*/ 263979 h 319088"/>
              <a:gd name="connsiteX27" fmla="*/ 137172 w 388938"/>
              <a:gd name="connsiteY27" fmla="*/ 265793 h 319088"/>
              <a:gd name="connsiteX28" fmla="*/ 146022 w 388938"/>
              <a:gd name="connsiteY28" fmla="*/ 267948 h 319088"/>
              <a:gd name="connsiteX29" fmla="*/ 154758 w 388938"/>
              <a:gd name="connsiteY29" fmla="*/ 270216 h 319088"/>
              <a:gd name="connsiteX30" fmla="*/ 163268 w 388938"/>
              <a:gd name="connsiteY30" fmla="*/ 273051 h 319088"/>
              <a:gd name="connsiteX31" fmla="*/ 171437 w 388938"/>
              <a:gd name="connsiteY31" fmla="*/ 276112 h 319088"/>
              <a:gd name="connsiteX32" fmla="*/ 179379 w 388938"/>
              <a:gd name="connsiteY32" fmla="*/ 279627 h 319088"/>
              <a:gd name="connsiteX33" fmla="*/ 186754 w 388938"/>
              <a:gd name="connsiteY33" fmla="*/ 283483 h 319088"/>
              <a:gd name="connsiteX34" fmla="*/ 194469 w 388938"/>
              <a:gd name="connsiteY34" fmla="*/ 288018 h 319088"/>
              <a:gd name="connsiteX35" fmla="*/ 202184 w 388938"/>
              <a:gd name="connsiteY35" fmla="*/ 283483 h 319088"/>
              <a:gd name="connsiteX36" fmla="*/ 209559 w 388938"/>
              <a:gd name="connsiteY36" fmla="*/ 279627 h 319088"/>
              <a:gd name="connsiteX37" fmla="*/ 217501 w 388938"/>
              <a:gd name="connsiteY37" fmla="*/ 276112 h 319088"/>
              <a:gd name="connsiteX38" fmla="*/ 225670 w 388938"/>
              <a:gd name="connsiteY38" fmla="*/ 273051 h 319088"/>
              <a:gd name="connsiteX39" fmla="*/ 234180 w 388938"/>
              <a:gd name="connsiteY39" fmla="*/ 270216 h 319088"/>
              <a:gd name="connsiteX40" fmla="*/ 242916 w 388938"/>
              <a:gd name="connsiteY40" fmla="*/ 267948 h 319088"/>
              <a:gd name="connsiteX41" fmla="*/ 251766 w 388938"/>
              <a:gd name="connsiteY41" fmla="*/ 265793 h 319088"/>
              <a:gd name="connsiteX42" fmla="*/ 260616 w 388938"/>
              <a:gd name="connsiteY42" fmla="*/ 263979 h 319088"/>
              <a:gd name="connsiteX43" fmla="*/ 269579 w 388938"/>
              <a:gd name="connsiteY43" fmla="*/ 262618 h 319088"/>
              <a:gd name="connsiteX44" fmla="*/ 278315 w 388938"/>
              <a:gd name="connsiteY44" fmla="*/ 261258 h 319088"/>
              <a:gd name="connsiteX45" fmla="*/ 287052 w 388938"/>
              <a:gd name="connsiteY45" fmla="*/ 260351 h 319088"/>
              <a:gd name="connsiteX46" fmla="*/ 295448 w 388938"/>
              <a:gd name="connsiteY46" fmla="*/ 259670 h 319088"/>
              <a:gd name="connsiteX47" fmla="*/ 303617 w 388938"/>
              <a:gd name="connsiteY47" fmla="*/ 259103 h 319088"/>
              <a:gd name="connsiteX48" fmla="*/ 311445 w 388938"/>
              <a:gd name="connsiteY48" fmla="*/ 258650 h 319088"/>
              <a:gd name="connsiteX49" fmla="*/ 318707 w 388938"/>
              <a:gd name="connsiteY49" fmla="*/ 258423 h 319088"/>
              <a:gd name="connsiteX50" fmla="*/ 325628 w 388938"/>
              <a:gd name="connsiteY50" fmla="*/ 258310 h 319088"/>
              <a:gd name="connsiteX51" fmla="*/ 331981 w 388938"/>
              <a:gd name="connsiteY51" fmla="*/ 258083 h 319088"/>
              <a:gd name="connsiteX52" fmla="*/ 338335 w 388938"/>
              <a:gd name="connsiteY52" fmla="*/ 258083 h 319088"/>
              <a:gd name="connsiteX53" fmla="*/ 339583 w 388938"/>
              <a:gd name="connsiteY53" fmla="*/ 257969 h 319088"/>
              <a:gd name="connsiteX54" fmla="*/ 340491 w 388938"/>
              <a:gd name="connsiteY54" fmla="*/ 257516 h 319088"/>
              <a:gd name="connsiteX55" fmla="*/ 341058 w 388938"/>
              <a:gd name="connsiteY55" fmla="*/ 256949 h 319088"/>
              <a:gd name="connsiteX56" fmla="*/ 341285 w 388938"/>
              <a:gd name="connsiteY56" fmla="*/ 256268 h 319088"/>
              <a:gd name="connsiteX57" fmla="*/ 341512 w 388938"/>
              <a:gd name="connsiteY57" fmla="*/ 255588 h 319088"/>
              <a:gd name="connsiteX58" fmla="*/ 341512 w 388938"/>
              <a:gd name="connsiteY58" fmla="*/ 255248 h 319088"/>
              <a:gd name="connsiteX59" fmla="*/ 341512 w 388938"/>
              <a:gd name="connsiteY59" fmla="*/ 254908 h 319088"/>
              <a:gd name="connsiteX60" fmla="*/ 341512 w 388938"/>
              <a:gd name="connsiteY60" fmla="*/ 52161 h 319088"/>
              <a:gd name="connsiteX61" fmla="*/ 341739 w 388938"/>
              <a:gd name="connsiteY61" fmla="*/ 50914 h 319088"/>
              <a:gd name="connsiteX62" fmla="*/ 342306 w 388938"/>
              <a:gd name="connsiteY62" fmla="*/ 49893 h 319088"/>
              <a:gd name="connsiteX63" fmla="*/ 343214 w 388938"/>
              <a:gd name="connsiteY63" fmla="*/ 48986 h 319088"/>
              <a:gd name="connsiteX64" fmla="*/ 344349 w 388938"/>
              <a:gd name="connsiteY64" fmla="*/ 48419 h 319088"/>
              <a:gd name="connsiteX65" fmla="*/ 383832 w 388938"/>
              <a:gd name="connsiteY65" fmla="*/ 36627 h 319088"/>
              <a:gd name="connsiteX66" fmla="*/ 385080 w 388938"/>
              <a:gd name="connsiteY66" fmla="*/ 36513 h 319088"/>
              <a:gd name="connsiteX67" fmla="*/ 386215 w 388938"/>
              <a:gd name="connsiteY67" fmla="*/ 36740 h 319088"/>
              <a:gd name="connsiteX68" fmla="*/ 387350 w 388938"/>
              <a:gd name="connsiteY68" fmla="*/ 37307 h 319088"/>
              <a:gd name="connsiteX69" fmla="*/ 388257 w 388938"/>
              <a:gd name="connsiteY69" fmla="*/ 38101 h 319088"/>
              <a:gd name="connsiteX70" fmla="*/ 388711 w 388938"/>
              <a:gd name="connsiteY70" fmla="*/ 39235 h 319088"/>
              <a:gd name="connsiteX71" fmla="*/ 388938 w 388938"/>
              <a:gd name="connsiteY71" fmla="*/ 40368 h 319088"/>
              <a:gd name="connsiteX72" fmla="*/ 388938 w 388938"/>
              <a:gd name="connsiteY72" fmla="*/ 285751 h 319088"/>
              <a:gd name="connsiteX73" fmla="*/ 388825 w 388938"/>
              <a:gd name="connsiteY73" fmla="*/ 286885 h 319088"/>
              <a:gd name="connsiteX74" fmla="*/ 388371 w 388938"/>
              <a:gd name="connsiteY74" fmla="*/ 287792 h 319088"/>
              <a:gd name="connsiteX75" fmla="*/ 387577 w 388938"/>
              <a:gd name="connsiteY75" fmla="*/ 288585 h 319088"/>
              <a:gd name="connsiteX76" fmla="*/ 386669 w 388938"/>
              <a:gd name="connsiteY76" fmla="*/ 289266 h 319088"/>
              <a:gd name="connsiteX77" fmla="*/ 385761 w 388938"/>
              <a:gd name="connsiteY77" fmla="*/ 289493 h 319088"/>
              <a:gd name="connsiteX78" fmla="*/ 384513 w 388938"/>
              <a:gd name="connsiteY78" fmla="*/ 289606 h 319088"/>
              <a:gd name="connsiteX79" fmla="*/ 379181 w 388938"/>
              <a:gd name="connsiteY79" fmla="*/ 289152 h 319088"/>
              <a:gd name="connsiteX80" fmla="*/ 373054 w 388938"/>
              <a:gd name="connsiteY80" fmla="*/ 288585 h 319088"/>
              <a:gd name="connsiteX81" fmla="*/ 366133 w 388938"/>
              <a:gd name="connsiteY81" fmla="*/ 288132 h 319088"/>
              <a:gd name="connsiteX82" fmla="*/ 358758 w 388938"/>
              <a:gd name="connsiteY82" fmla="*/ 287792 h 319088"/>
              <a:gd name="connsiteX83" fmla="*/ 350816 w 388938"/>
              <a:gd name="connsiteY83" fmla="*/ 287452 h 319088"/>
              <a:gd name="connsiteX84" fmla="*/ 342420 w 388938"/>
              <a:gd name="connsiteY84" fmla="*/ 287225 h 319088"/>
              <a:gd name="connsiteX85" fmla="*/ 333683 w 388938"/>
              <a:gd name="connsiteY85" fmla="*/ 287111 h 319088"/>
              <a:gd name="connsiteX86" fmla="*/ 321430 w 388938"/>
              <a:gd name="connsiteY86" fmla="*/ 287338 h 319088"/>
              <a:gd name="connsiteX87" fmla="*/ 309630 w 388938"/>
              <a:gd name="connsiteY87" fmla="*/ 287792 h 319088"/>
              <a:gd name="connsiteX88" fmla="*/ 298511 w 388938"/>
              <a:gd name="connsiteY88" fmla="*/ 288585 h 319088"/>
              <a:gd name="connsiteX89" fmla="*/ 287619 w 388938"/>
              <a:gd name="connsiteY89" fmla="*/ 289719 h 319088"/>
              <a:gd name="connsiteX90" fmla="*/ 277408 w 388938"/>
              <a:gd name="connsiteY90" fmla="*/ 291193 h 319088"/>
              <a:gd name="connsiteX91" fmla="*/ 267650 w 388938"/>
              <a:gd name="connsiteY91" fmla="*/ 292894 h 319088"/>
              <a:gd name="connsiteX92" fmla="*/ 258460 w 388938"/>
              <a:gd name="connsiteY92" fmla="*/ 295049 h 319088"/>
              <a:gd name="connsiteX93" fmla="*/ 249837 w 388938"/>
              <a:gd name="connsiteY93" fmla="*/ 297430 h 319088"/>
              <a:gd name="connsiteX94" fmla="*/ 241781 w 388938"/>
              <a:gd name="connsiteY94" fmla="*/ 300152 h 319088"/>
              <a:gd name="connsiteX95" fmla="*/ 234407 w 388938"/>
              <a:gd name="connsiteY95" fmla="*/ 303100 h 319088"/>
              <a:gd name="connsiteX96" fmla="*/ 227599 w 388938"/>
              <a:gd name="connsiteY96" fmla="*/ 306388 h 319088"/>
              <a:gd name="connsiteX97" fmla="*/ 226578 w 388938"/>
              <a:gd name="connsiteY97" fmla="*/ 306955 h 319088"/>
              <a:gd name="connsiteX98" fmla="*/ 224876 w 388938"/>
              <a:gd name="connsiteY98" fmla="*/ 307749 h 319088"/>
              <a:gd name="connsiteX99" fmla="*/ 222834 w 388938"/>
              <a:gd name="connsiteY99" fmla="*/ 308769 h 319088"/>
              <a:gd name="connsiteX100" fmla="*/ 220451 w 388938"/>
              <a:gd name="connsiteY100" fmla="*/ 310017 h 319088"/>
              <a:gd name="connsiteX101" fmla="*/ 217728 w 388938"/>
              <a:gd name="connsiteY101" fmla="*/ 311264 h 319088"/>
              <a:gd name="connsiteX102" fmla="*/ 214778 w 388938"/>
              <a:gd name="connsiteY102" fmla="*/ 312738 h 319088"/>
              <a:gd name="connsiteX103" fmla="*/ 211715 w 388938"/>
              <a:gd name="connsiteY103" fmla="*/ 314099 h 319088"/>
              <a:gd name="connsiteX104" fmla="*/ 208538 w 388938"/>
              <a:gd name="connsiteY104" fmla="*/ 315460 h 319088"/>
              <a:gd name="connsiteX105" fmla="*/ 205475 w 388938"/>
              <a:gd name="connsiteY105" fmla="*/ 316593 h 319088"/>
              <a:gd name="connsiteX106" fmla="*/ 202411 w 388938"/>
              <a:gd name="connsiteY106" fmla="*/ 317501 h 319088"/>
              <a:gd name="connsiteX107" fmla="*/ 199461 w 388938"/>
              <a:gd name="connsiteY107" fmla="*/ 318294 h 319088"/>
              <a:gd name="connsiteX108" fmla="*/ 196852 w 388938"/>
              <a:gd name="connsiteY108" fmla="*/ 318861 h 319088"/>
              <a:gd name="connsiteX109" fmla="*/ 194469 w 388938"/>
              <a:gd name="connsiteY109" fmla="*/ 319088 h 319088"/>
              <a:gd name="connsiteX110" fmla="*/ 192086 w 388938"/>
              <a:gd name="connsiteY110" fmla="*/ 318861 h 319088"/>
              <a:gd name="connsiteX111" fmla="*/ 189477 w 388938"/>
              <a:gd name="connsiteY111" fmla="*/ 318294 h 319088"/>
              <a:gd name="connsiteX112" fmla="*/ 186527 w 388938"/>
              <a:gd name="connsiteY112" fmla="*/ 317501 h 319088"/>
              <a:gd name="connsiteX113" fmla="*/ 183463 w 388938"/>
              <a:gd name="connsiteY113" fmla="*/ 316593 h 319088"/>
              <a:gd name="connsiteX114" fmla="*/ 180400 w 388938"/>
              <a:gd name="connsiteY114" fmla="*/ 315460 h 319088"/>
              <a:gd name="connsiteX115" fmla="*/ 177223 w 388938"/>
              <a:gd name="connsiteY115" fmla="*/ 314099 h 319088"/>
              <a:gd name="connsiteX116" fmla="*/ 174160 w 388938"/>
              <a:gd name="connsiteY116" fmla="*/ 312738 h 319088"/>
              <a:gd name="connsiteX117" fmla="*/ 171210 w 388938"/>
              <a:gd name="connsiteY117" fmla="*/ 311264 h 319088"/>
              <a:gd name="connsiteX118" fmla="*/ 168487 w 388938"/>
              <a:gd name="connsiteY118" fmla="*/ 310017 h 319088"/>
              <a:gd name="connsiteX119" fmla="*/ 165991 w 388938"/>
              <a:gd name="connsiteY119" fmla="*/ 308769 h 319088"/>
              <a:gd name="connsiteX120" fmla="*/ 164062 w 388938"/>
              <a:gd name="connsiteY120" fmla="*/ 307749 h 319088"/>
              <a:gd name="connsiteX121" fmla="*/ 162360 w 388938"/>
              <a:gd name="connsiteY121" fmla="*/ 306955 h 319088"/>
              <a:gd name="connsiteX122" fmla="*/ 161339 w 388938"/>
              <a:gd name="connsiteY122" fmla="*/ 306388 h 319088"/>
              <a:gd name="connsiteX123" fmla="*/ 154531 w 388938"/>
              <a:gd name="connsiteY123" fmla="*/ 303100 h 319088"/>
              <a:gd name="connsiteX124" fmla="*/ 147043 w 388938"/>
              <a:gd name="connsiteY124" fmla="*/ 300152 h 319088"/>
              <a:gd name="connsiteX125" fmla="*/ 138987 w 388938"/>
              <a:gd name="connsiteY125" fmla="*/ 297430 h 319088"/>
              <a:gd name="connsiteX126" fmla="*/ 130478 w 388938"/>
              <a:gd name="connsiteY126" fmla="*/ 295049 h 319088"/>
              <a:gd name="connsiteX127" fmla="*/ 121174 w 388938"/>
              <a:gd name="connsiteY127" fmla="*/ 292894 h 319088"/>
              <a:gd name="connsiteX128" fmla="*/ 111530 w 388938"/>
              <a:gd name="connsiteY128" fmla="*/ 291193 h 319088"/>
              <a:gd name="connsiteX129" fmla="*/ 101319 w 388938"/>
              <a:gd name="connsiteY129" fmla="*/ 289719 h 319088"/>
              <a:gd name="connsiteX130" fmla="*/ 90427 w 388938"/>
              <a:gd name="connsiteY130" fmla="*/ 288585 h 319088"/>
              <a:gd name="connsiteX131" fmla="*/ 79194 w 388938"/>
              <a:gd name="connsiteY131" fmla="*/ 287792 h 319088"/>
              <a:gd name="connsiteX132" fmla="*/ 67508 w 388938"/>
              <a:gd name="connsiteY132" fmla="*/ 287338 h 319088"/>
              <a:gd name="connsiteX133" fmla="*/ 55141 w 388938"/>
              <a:gd name="connsiteY133" fmla="*/ 287111 h 319088"/>
              <a:gd name="connsiteX134" fmla="*/ 46518 w 388938"/>
              <a:gd name="connsiteY134" fmla="*/ 287225 h 319088"/>
              <a:gd name="connsiteX135" fmla="*/ 38122 w 388938"/>
              <a:gd name="connsiteY135" fmla="*/ 287452 h 319088"/>
              <a:gd name="connsiteX136" fmla="*/ 30180 w 388938"/>
              <a:gd name="connsiteY136" fmla="*/ 287792 h 319088"/>
              <a:gd name="connsiteX137" fmla="*/ 22805 w 388938"/>
              <a:gd name="connsiteY137" fmla="*/ 288132 h 319088"/>
              <a:gd name="connsiteX138" fmla="*/ 15884 w 388938"/>
              <a:gd name="connsiteY138" fmla="*/ 288585 h 319088"/>
              <a:gd name="connsiteX139" fmla="*/ 9757 w 388938"/>
              <a:gd name="connsiteY139" fmla="*/ 289152 h 319088"/>
              <a:gd name="connsiteX140" fmla="*/ 4311 w 388938"/>
              <a:gd name="connsiteY140" fmla="*/ 289606 h 319088"/>
              <a:gd name="connsiteX141" fmla="*/ 3177 w 388938"/>
              <a:gd name="connsiteY141" fmla="*/ 289493 h 319088"/>
              <a:gd name="connsiteX142" fmla="*/ 2269 w 388938"/>
              <a:gd name="connsiteY142" fmla="*/ 289266 h 319088"/>
              <a:gd name="connsiteX143" fmla="*/ 1248 w 388938"/>
              <a:gd name="connsiteY143" fmla="*/ 288585 h 319088"/>
              <a:gd name="connsiteX144" fmla="*/ 567 w 388938"/>
              <a:gd name="connsiteY144" fmla="*/ 287792 h 319088"/>
              <a:gd name="connsiteX145" fmla="*/ 113 w 388938"/>
              <a:gd name="connsiteY145" fmla="*/ 286885 h 319088"/>
              <a:gd name="connsiteX146" fmla="*/ 0 w 388938"/>
              <a:gd name="connsiteY146" fmla="*/ 285751 h 319088"/>
              <a:gd name="connsiteX147" fmla="*/ 0 w 388938"/>
              <a:gd name="connsiteY147" fmla="*/ 40368 h 319088"/>
              <a:gd name="connsiteX148" fmla="*/ 227 w 388938"/>
              <a:gd name="connsiteY148" fmla="*/ 39235 h 319088"/>
              <a:gd name="connsiteX149" fmla="*/ 681 w 388938"/>
              <a:gd name="connsiteY149" fmla="*/ 38101 h 319088"/>
              <a:gd name="connsiteX150" fmla="*/ 1588 w 388938"/>
              <a:gd name="connsiteY150" fmla="*/ 37307 h 319088"/>
              <a:gd name="connsiteX151" fmla="*/ 2723 w 388938"/>
              <a:gd name="connsiteY151" fmla="*/ 36740 h 319088"/>
              <a:gd name="connsiteX152" fmla="*/ 321262 w 388938"/>
              <a:gd name="connsiteY152" fmla="*/ 0 h 319088"/>
              <a:gd name="connsiteX153" fmla="*/ 322617 w 388938"/>
              <a:gd name="connsiteY153" fmla="*/ 113 h 319088"/>
              <a:gd name="connsiteX154" fmla="*/ 323632 w 388938"/>
              <a:gd name="connsiteY154" fmla="*/ 680 h 319088"/>
              <a:gd name="connsiteX155" fmla="*/ 324648 w 388938"/>
              <a:gd name="connsiteY155" fmla="*/ 1586 h 319088"/>
              <a:gd name="connsiteX156" fmla="*/ 325212 w 388938"/>
              <a:gd name="connsiteY156" fmla="*/ 2719 h 319088"/>
              <a:gd name="connsiteX157" fmla="*/ 325438 w 388938"/>
              <a:gd name="connsiteY157" fmla="*/ 3852 h 319088"/>
              <a:gd name="connsiteX158" fmla="*/ 325438 w 388938"/>
              <a:gd name="connsiteY158" fmla="*/ 238713 h 319088"/>
              <a:gd name="connsiteX159" fmla="*/ 325099 w 388938"/>
              <a:gd name="connsiteY159" fmla="*/ 240299 h 319088"/>
              <a:gd name="connsiteX160" fmla="*/ 324309 w 388938"/>
              <a:gd name="connsiteY160" fmla="*/ 241432 h 319088"/>
              <a:gd name="connsiteX161" fmla="*/ 323068 w 388938"/>
              <a:gd name="connsiteY161" fmla="*/ 242225 h 319088"/>
              <a:gd name="connsiteX162" fmla="*/ 321601 w 388938"/>
              <a:gd name="connsiteY162" fmla="*/ 242678 h 319088"/>
              <a:gd name="connsiteX163" fmla="*/ 308622 w 388938"/>
              <a:gd name="connsiteY163" fmla="*/ 243131 h 319088"/>
              <a:gd name="connsiteX164" fmla="*/ 296095 w 388938"/>
              <a:gd name="connsiteY164" fmla="*/ 243811 h 319088"/>
              <a:gd name="connsiteX165" fmla="*/ 283907 w 388938"/>
              <a:gd name="connsiteY165" fmla="*/ 244944 h 319088"/>
              <a:gd name="connsiteX166" fmla="*/ 272057 w 388938"/>
              <a:gd name="connsiteY166" fmla="*/ 246417 h 319088"/>
              <a:gd name="connsiteX167" fmla="*/ 260772 w 388938"/>
              <a:gd name="connsiteY167" fmla="*/ 248116 h 319088"/>
              <a:gd name="connsiteX168" fmla="*/ 249937 w 388938"/>
              <a:gd name="connsiteY168" fmla="*/ 250155 h 319088"/>
              <a:gd name="connsiteX169" fmla="*/ 239555 w 388938"/>
              <a:gd name="connsiteY169" fmla="*/ 252648 h 319088"/>
              <a:gd name="connsiteX170" fmla="*/ 229849 w 388938"/>
              <a:gd name="connsiteY170" fmla="*/ 255367 h 319088"/>
              <a:gd name="connsiteX171" fmla="*/ 220595 w 388938"/>
              <a:gd name="connsiteY171" fmla="*/ 258199 h 319088"/>
              <a:gd name="connsiteX172" fmla="*/ 211905 w 388938"/>
              <a:gd name="connsiteY172" fmla="*/ 261712 h 319088"/>
              <a:gd name="connsiteX173" fmla="*/ 211002 w 388938"/>
              <a:gd name="connsiteY173" fmla="*/ 261938 h 319088"/>
              <a:gd name="connsiteX174" fmla="*/ 210325 w 388938"/>
              <a:gd name="connsiteY174" fmla="*/ 261938 h 319088"/>
              <a:gd name="connsiteX175" fmla="*/ 209196 w 388938"/>
              <a:gd name="connsiteY175" fmla="*/ 261825 h 319088"/>
              <a:gd name="connsiteX176" fmla="*/ 208068 w 388938"/>
              <a:gd name="connsiteY176" fmla="*/ 261258 h 319088"/>
              <a:gd name="connsiteX177" fmla="*/ 207165 w 388938"/>
              <a:gd name="connsiteY177" fmla="*/ 260352 h 319088"/>
              <a:gd name="connsiteX178" fmla="*/ 206601 w 388938"/>
              <a:gd name="connsiteY178" fmla="*/ 259332 h 319088"/>
              <a:gd name="connsiteX179" fmla="*/ 206488 w 388938"/>
              <a:gd name="connsiteY179" fmla="*/ 257973 h 319088"/>
              <a:gd name="connsiteX180" fmla="*/ 206375 w 388938"/>
              <a:gd name="connsiteY180" fmla="*/ 48264 h 319088"/>
              <a:gd name="connsiteX181" fmla="*/ 206714 w 388938"/>
              <a:gd name="connsiteY181" fmla="*/ 46791 h 319088"/>
              <a:gd name="connsiteX182" fmla="*/ 207504 w 388938"/>
              <a:gd name="connsiteY182" fmla="*/ 45431 h 319088"/>
              <a:gd name="connsiteX183" fmla="*/ 208858 w 388938"/>
              <a:gd name="connsiteY183" fmla="*/ 44638 h 319088"/>
              <a:gd name="connsiteX184" fmla="*/ 320021 w 388938"/>
              <a:gd name="connsiteY184" fmla="*/ 340 h 319088"/>
              <a:gd name="connsiteX185" fmla="*/ 67567 w 388938"/>
              <a:gd name="connsiteY185" fmla="*/ 0 h 319088"/>
              <a:gd name="connsiteX186" fmla="*/ 68809 w 388938"/>
              <a:gd name="connsiteY186" fmla="*/ 340 h 319088"/>
              <a:gd name="connsiteX187" fmla="*/ 180191 w 388938"/>
              <a:gd name="connsiteY187" fmla="*/ 44638 h 319088"/>
              <a:gd name="connsiteX188" fmla="*/ 181546 w 388938"/>
              <a:gd name="connsiteY188" fmla="*/ 45431 h 319088"/>
              <a:gd name="connsiteX189" fmla="*/ 182337 w 388938"/>
              <a:gd name="connsiteY189" fmla="*/ 46791 h 319088"/>
              <a:gd name="connsiteX190" fmla="*/ 182563 w 388938"/>
              <a:gd name="connsiteY190" fmla="*/ 48264 h 319088"/>
              <a:gd name="connsiteX191" fmla="*/ 182563 w 388938"/>
              <a:gd name="connsiteY191" fmla="*/ 257973 h 319088"/>
              <a:gd name="connsiteX192" fmla="*/ 182450 w 388938"/>
              <a:gd name="connsiteY192" fmla="*/ 259332 h 319088"/>
              <a:gd name="connsiteX193" fmla="*/ 181885 w 388938"/>
              <a:gd name="connsiteY193" fmla="*/ 260352 h 319088"/>
              <a:gd name="connsiteX194" fmla="*/ 180982 w 388938"/>
              <a:gd name="connsiteY194" fmla="*/ 261258 h 319088"/>
              <a:gd name="connsiteX195" fmla="*/ 179852 w 388938"/>
              <a:gd name="connsiteY195" fmla="*/ 261825 h 319088"/>
              <a:gd name="connsiteX196" fmla="*/ 178722 w 388938"/>
              <a:gd name="connsiteY196" fmla="*/ 261938 h 319088"/>
              <a:gd name="connsiteX197" fmla="*/ 178044 w 388938"/>
              <a:gd name="connsiteY197" fmla="*/ 261938 h 319088"/>
              <a:gd name="connsiteX198" fmla="*/ 177141 w 388938"/>
              <a:gd name="connsiteY198" fmla="*/ 261712 h 319088"/>
              <a:gd name="connsiteX199" fmla="*/ 168443 w 388938"/>
              <a:gd name="connsiteY199" fmla="*/ 258199 h 319088"/>
              <a:gd name="connsiteX200" fmla="*/ 159180 w 388938"/>
              <a:gd name="connsiteY200" fmla="*/ 255367 h 319088"/>
              <a:gd name="connsiteX201" fmla="*/ 149465 w 388938"/>
              <a:gd name="connsiteY201" fmla="*/ 252648 h 319088"/>
              <a:gd name="connsiteX202" fmla="*/ 138959 w 388938"/>
              <a:gd name="connsiteY202" fmla="*/ 250155 h 319088"/>
              <a:gd name="connsiteX203" fmla="*/ 128228 w 388938"/>
              <a:gd name="connsiteY203" fmla="*/ 248116 h 319088"/>
              <a:gd name="connsiteX204" fmla="*/ 116931 w 388938"/>
              <a:gd name="connsiteY204" fmla="*/ 246417 h 319088"/>
              <a:gd name="connsiteX205" fmla="*/ 105070 w 388938"/>
              <a:gd name="connsiteY205" fmla="*/ 244944 h 319088"/>
              <a:gd name="connsiteX206" fmla="*/ 92870 w 388938"/>
              <a:gd name="connsiteY206" fmla="*/ 243811 h 319088"/>
              <a:gd name="connsiteX207" fmla="*/ 80331 w 388938"/>
              <a:gd name="connsiteY207" fmla="*/ 243131 h 319088"/>
              <a:gd name="connsiteX208" fmla="*/ 67341 w 388938"/>
              <a:gd name="connsiteY208" fmla="*/ 242678 h 319088"/>
              <a:gd name="connsiteX209" fmla="*/ 65872 w 388938"/>
              <a:gd name="connsiteY209" fmla="*/ 242225 h 319088"/>
              <a:gd name="connsiteX210" fmla="*/ 64517 w 388938"/>
              <a:gd name="connsiteY210" fmla="*/ 241432 h 319088"/>
              <a:gd name="connsiteX211" fmla="*/ 63726 w 388938"/>
              <a:gd name="connsiteY211" fmla="*/ 240299 h 319088"/>
              <a:gd name="connsiteX212" fmla="*/ 63500 w 388938"/>
              <a:gd name="connsiteY212" fmla="*/ 238713 h 319088"/>
              <a:gd name="connsiteX213" fmla="*/ 63500 w 388938"/>
              <a:gd name="connsiteY213" fmla="*/ 3852 h 319088"/>
              <a:gd name="connsiteX214" fmla="*/ 63726 w 388938"/>
              <a:gd name="connsiteY214" fmla="*/ 2719 h 319088"/>
              <a:gd name="connsiteX215" fmla="*/ 64291 w 388938"/>
              <a:gd name="connsiteY215" fmla="*/ 1586 h 319088"/>
              <a:gd name="connsiteX216" fmla="*/ 65307 w 388938"/>
              <a:gd name="connsiteY216" fmla="*/ 680 h 319088"/>
              <a:gd name="connsiteX217" fmla="*/ 66324 w 388938"/>
              <a:gd name="connsiteY217" fmla="*/ 113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388938" h="319088">
                <a:moveTo>
                  <a:pt x="3858" y="36513"/>
                </a:moveTo>
                <a:lnTo>
                  <a:pt x="5106" y="36627"/>
                </a:lnTo>
                <a:lnTo>
                  <a:pt x="44589" y="48419"/>
                </a:lnTo>
                <a:lnTo>
                  <a:pt x="45724" y="48986"/>
                </a:lnTo>
                <a:lnTo>
                  <a:pt x="46632" y="49893"/>
                </a:lnTo>
                <a:lnTo>
                  <a:pt x="47199" y="50914"/>
                </a:lnTo>
                <a:lnTo>
                  <a:pt x="47426" y="52161"/>
                </a:lnTo>
                <a:lnTo>
                  <a:pt x="47426" y="256382"/>
                </a:lnTo>
                <a:lnTo>
                  <a:pt x="47426" y="256495"/>
                </a:lnTo>
                <a:lnTo>
                  <a:pt x="47426" y="256722"/>
                </a:lnTo>
                <a:lnTo>
                  <a:pt x="47426" y="256949"/>
                </a:lnTo>
                <a:lnTo>
                  <a:pt x="47539" y="257176"/>
                </a:lnTo>
                <a:lnTo>
                  <a:pt x="47653" y="257516"/>
                </a:lnTo>
                <a:lnTo>
                  <a:pt x="47880" y="257743"/>
                </a:lnTo>
                <a:lnTo>
                  <a:pt x="48107" y="257969"/>
                </a:lnTo>
                <a:lnTo>
                  <a:pt x="48334" y="258083"/>
                </a:lnTo>
                <a:lnTo>
                  <a:pt x="48787" y="258083"/>
                </a:lnTo>
                <a:lnTo>
                  <a:pt x="56957" y="258083"/>
                </a:lnTo>
                <a:lnTo>
                  <a:pt x="63310" y="258310"/>
                </a:lnTo>
                <a:lnTo>
                  <a:pt x="70118" y="258423"/>
                </a:lnTo>
                <a:lnTo>
                  <a:pt x="77493" y="258650"/>
                </a:lnTo>
                <a:lnTo>
                  <a:pt x="85208" y="259103"/>
                </a:lnTo>
                <a:lnTo>
                  <a:pt x="93377" y="259670"/>
                </a:lnTo>
                <a:lnTo>
                  <a:pt x="101886" y="260351"/>
                </a:lnTo>
                <a:lnTo>
                  <a:pt x="110623" y="261258"/>
                </a:lnTo>
                <a:lnTo>
                  <a:pt x="119359" y="262618"/>
                </a:lnTo>
                <a:lnTo>
                  <a:pt x="128322" y="263979"/>
                </a:lnTo>
                <a:lnTo>
                  <a:pt x="137172" y="265793"/>
                </a:lnTo>
                <a:lnTo>
                  <a:pt x="146022" y="267948"/>
                </a:lnTo>
                <a:lnTo>
                  <a:pt x="154758" y="270216"/>
                </a:lnTo>
                <a:lnTo>
                  <a:pt x="163268" y="273051"/>
                </a:lnTo>
                <a:lnTo>
                  <a:pt x="171437" y="276112"/>
                </a:lnTo>
                <a:lnTo>
                  <a:pt x="179379" y="279627"/>
                </a:lnTo>
                <a:lnTo>
                  <a:pt x="186754" y="283483"/>
                </a:lnTo>
                <a:lnTo>
                  <a:pt x="194469" y="288018"/>
                </a:lnTo>
                <a:lnTo>
                  <a:pt x="202184" y="283483"/>
                </a:lnTo>
                <a:lnTo>
                  <a:pt x="209559" y="279627"/>
                </a:lnTo>
                <a:lnTo>
                  <a:pt x="217501" y="276112"/>
                </a:lnTo>
                <a:lnTo>
                  <a:pt x="225670" y="273051"/>
                </a:lnTo>
                <a:lnTo>
                  <a:pt x="234180" y="270216"/>
                </a:lnTo>
                <a:lnTo>
                  <a:pt x="242916" y="267948"/>
                </a:lnTo>
                <a:lnTo>
                  <a:pt x="251766" y="265793"/>
                </a:lnTo>
                <a:lnTo>
                  <a:pt x="260616" y="263979"/>
                </a:lnTo>
                <a:lnTo>
                  <a:pt x="269579" y="262618"/>
                </a:lnTo>
                <a:lnTo>
                  <a:pt x="278315" y="261258"/>
                </a:lnTo>
                <a:lnTo>
                  <a:pt x="287052" y="260351"/>
                </a:lnTo>
                <a:lnTo>
                  <a:pt x="295448" y="259670"/>
                </a:lnTo>
                <a:lnTo>
                  <a:pt x="303617" y="259103"/>
                </a:lnTo>
                <a:lnTo>
                  <a:pt x="311445" y="258650"/>
                </a:lnTo>
                <a:lnTo>
                  <a:pt x="318707" y="258423"/>
                </a:lnTo>
                <a:lnTo>
                  <a:pt x="325628" y="258310"/>
                </a:lnTo>
                <a:lnTo>
                  <a:pt x="331981" y="258083"/>
                </a:lnTo>
                <a:lnTo>
                  <a:pt x="338335" y="258083"/>
                </a:lnTo>
                <a:lnTo>
                  <a:pt x="339583" y="257969"/>
                </a:lnTo>
                <a:lnTo>
                  <a:pt x="340491" y="257516"/>
                </a:lnTo>
                <a:lnTo>
                  <a:pt x="341058" y="256949"/>
                </a:lnTo>
                <a:lnTo>
                  <a:pt x="341285" y="256268"/>
                </a:lnTo>
                <a:lnTo>
                  <a:pt x="341512" y="255588"/>
                </a:lnTo>
                <a:lnTo>
                  <a:pt x="341512" y="255248"/>
                </a:lnTo>
                <a:lnTo>
                  <a:pt x="341512" y="254908"/>
                </a:lnTo>
                <a:lnTo>
                  <a:pt x="341512" y="52161"/>
                </a:lnTo>
                <a:lnTo>
                  <a:pt x="341739" y="50914"/>
                </a:lnTo>
                <a:lnTo>
                  <a:pt x="342306" y="49893"/>
                </a:lnTo>
                <a:lnTo>
                  <a:pt x="343214" y="48986"/>
                </a:lnTo>
                <a:lnTo>
                  <a:pt x="344349" y="48419"/>
                </a:lnTo>
                <a:lnTo>
                  <a:pt x="383832" y="36627"/>
                </a:lnTo>
                <a:lnTo>
                  <a:pt x="385080" y="36513"/>
                </a:lnTo>
                <a:lnTo>
                  <a:pt x="386215" y="36740"/>
                </a:lnTo>
                <a:lnTo>
                  <a:pt x="387350" y="37307"/>
                </a:lnTo>
                <a:lnTo>
                  <a:pt x="388257" y="38101"/>
                </a:lnTo>
                <a:lnTo>
                  <a:pt x="388711" y="39235"/>
                </a:lnTo>
                <a:lnTo>
                  <a:pt x="388938" y="40368"/>
                </a:lnTo>
                <a:lnTo>
                  <a:pt x="388938" y="285751"/>
                </a:lnTo>
                <a:lnTo>
                  <a:pt x="388825" y="286885"/>
                </a:lnTo>
                <a:lnTo>
                  <a:pt x="388371" y="287792"/>
                </a:lnTo>
                <a:lnTo>
                  <a:pt x="387577" y="288585"/>
                </a:lnTo>
                <a:lnTo>
                  <a:pt x="386669" y="289266"/>
                </a:lnTo>
                <a:lnTo>
                  <a:pt x="385761" y="289493"/>
                </a:lnTo>
                <a:lnTo>
                  <a:pt x="384513" y="289606"/>
                </a:lnTo>
                <a:lnTo>
                  <a:pt x="379181" y="289152"/>
                </a:lnTo>
                <a:lnTo>
                  <a:pt x="373054" y="288585"/>
                </a:lnTo>
                <a:lnTo>
                  <a:pt x="366133" y="288132"/>
                </a:lnTo>
                <a:lnTo>
                  <a:pt x="358758" y="287792"/>
                </a:lnTo>
                <a:lnTo>
                  <a:pt x="350816" y="287452"/>
                </a:lnTo>
                <a:lnTo>
                  <a:pt x="342420" y="287225"/>
                </a:lnTo>
                <a:lnTo>
                  <a:pt x="333683" y="287111"/>
                </a:lnTo>
                <a:lnTo>
                  <a:pt x="321430" y="287338"/>
                </a:lnTo>
                <a:lnTo>
                  <a:pt x="309630" y="287792"/>
                </a:lnTo>
                <a:lnTo>
                  <a:pt x="298511" y="288585"/>
                </a:lnTo>
                <a:lnTo>
                  <a:pt x="287619" y="289719"/>
                </a:lnTo>
                <a:lnTo>
                  <a:pt x="277408" y="291193"/>
                </a:lnTo>
                <a:lnTo>
                  <a:pt x="267650" y="292894"/>
                </a:lnTo>
                <a:lnTo>
                  <a:pt x="258460" y="295049"/>
                </a:lnTo>
                <a:lnTo>
                  <a:pt x="249837" y="297430"/>
                </a:lnTo>
                <a:lnTo>
                  <a:pt x="241781" y="300152"/>
                </a:lnTo>
                <a:lnTo>
                  <a:pt x="234407" y="303100"/>
                </a:lnTo>
                <a:lnTo>
                  <a:pt x="227599" y="306388"/>
                </a:lnTo>
                <a:lnTo>
                  <a:pt x="226578" y="306955"/>
                </a:lnTo>
                <a:lnTo>
                  <a:pt x="224876" y="307749"/>
                </a:lnTo>
                <a:lnTo>
                  <a:pt x="222834" y="308769"/>
                </a:lnTo>
                <a:lnTo>
                  <a:pt x="220451" y="310017"/>
                </a:lnTo>
                <a:lnTo>
                  <a:pt x="217728" y="311264"/>
                </a:lnTo>
                <a:lnTo>
                  <a:pt x="214778" y="312738"/>
                </a:lnTo>
                <a:lnTo>
                  <a:pt x="211715" y="314099"/>
                </a:lnTo>
                <a:lnTo>
                  <a:pt x="208538" y="315460"/>
                </a:lnTo>
                <a:lnTo>
                  <a:pt x="205475" y="316593"/>
                </a:lnTo>
                <a:lnTo>
                  <a:pt x="202411" y="317501"/>
                </a:lnTo>
                <a:lnTo>
                  <a:pt x="199461" y="318294"/>
                </a:lnTo>
                <a:lnTo>
                  <a:pt x="196852" y="318861"/>
                </a:lnTo>
                <a:lnTo>
                  <a:pt x="194469" y="319088"/>
                </a:lnTo>
                <a:lnTo>
                  <a:pt x="192086" y="318861"/>
                </a:lnTo>
                <a:lnTo>
                  <a:pt x="189477" y="318294"/>
                </a:lnTo>
                <a:lnTo>
                  <a:pt x="186527" y="317501"/>
                </a:lnTo>
                <a:lnTo>
                  <a:pt x="183463" y="316593"/>
                </a:lnTo>
                <a:lnTo>
                  <a:pt x="180400" y="315460"/>
                </a:lnTo>
                <a:lnTo>
                  <a:pt x="177223" y="314099"/>
                </a:lnTo>
                <a:lnTo>
                  <a:pt x="174160" y="312738"/>
                </a:lnTo>
                <a:lnTo>
                  <a:pt x="171210" y="311264"/>
                </a:lnTo>
                <a:lnTo>
                  <a:pt x="168487" y="310017"/>
                </a:lnTo>
                <a:lnTo>
                  <a:pt x="165991" y="308769"/>
                </a:lnTo>
                <a:lnTo>
                  <a:pt x="164062" y="307749"/>
                </a:lnTo>
                <a:lnTo>
                  <a:pt x="162360" y="306955"/>
                </a:lnTo>
                <a:lnTo>
                  <a:pt x="161339" y="306388"/>
                </a:lnTo>
                <a:lnTo>
                  <a:pt x="154531" y="303100"/>
                </a:lnTo>
                <a:lnTo>
                  <a:pt x="147043" y="300152"/>
                </a:lnTo>
                <a:lnTo>
                  <a:pt x="138987" y="297430"/>
                </a:lnTo>
                <a:lnTo>
                  <a:pt x="130478" y="295049"/>
                </a:lnTo>
                <a:lnTo>
                  <a:pt x="121174" y="292894"/>
                </a:lnTo>
                <a:lnTo>
                  <a:pt x="111530" y="291193"/>
                </a:lnTo>
                <a:lnTo>
                  <a:pt x="101319" y="289719"/>
                </a:lnTo>
                <a:lnTo>
                  <a:pt x="90427" y="288585"/>
                </a:lnTo>
                <a:lnTo>
                  <a:pt x="79194" y="287792"/>
                </a:lnTo>
                <a:lnTo>
                  <a:pt x="67508" y="287338"/>
                </a:lnTo>
                <a:lnTo>
                  <a:pt x="55141" y="287111"/>
                </a:lnTo>
                <a:lnTo>
                  <a:pt x="46518" y="287225"/>
                </a:lnTo>
                <a:lnTo>
                  <a:pt x="38122" y="287452"/>
                </a:lnTo>
                <a:lnTo>
                  <a:pt x="30180" y="287792"/>
                </a:lnTo>
                <a:lnTo>
                  <a:pt x="22805" y="288132"/>
                </a:lnTo>
                <a:lnTo>
                  <a:pt x="15884" y="288585"/>
                </a:lnTo>
                <a:lnTo>
                  <a:pt x="9757" y="289152"/>
                </a:lnTo>
                <a:lnTo>
                  <a:pt x="4311" y="289606"/>
                </a:lnTo>
                <a:lnTo>
                  <a:pt x="3177" y="289493"/>
                </a:lnTo>
                <a:lnTo>
                  <a:pt x="2269" y="289266"/>
                </a:lnTo>
                <a:lnTo>
                  <a:pt x="1248" y="288585"/>
                </a:lnTo>
                <a:lnTo>
                  <a:pt x="567" y="287792"/>
                </a:lnTo>
                <a:lnTo>
                  <a:pt x="113" y="286885"/>
                </a:lnTo>
                <a:lnTo>
                  <a:pt x="0" y="285751"/>
                </a:lnTo>
                <a:lnTo>
                  <a:pt x="0" y="40368"/>
                </a:lnTo>
                <a:lnTo>
                  <a:pt x="227" y="39235"/>
                </a:lnTo>
                <a:lnTo>
                  <a:pt x="681" y="38101"/>
                </a:lnTo>
                <a:lnTo>
                  <a:pt x="1588" y="37307"/>
                </a:lnTo>
                <a:lnTo>
                  <a:pt x="2723" y="36740"/>
                </a:lnTo>
                <a:close/>
                <a:moveTo>
                  <a:pt x="321262" y="0"/>
                </a:moveTo>
                <a:lnTo>
                  <a:pt x="322617" y="113"/>
                </a:lnTo>
                <a:lnTo>
                  <a:pt x="323632" y="680"/>
                </a:lnTo>
                <a:lnTo>
                  <a:pt x="324648" y="1586"/>
                </a:lnTo>
                <a:lnTo>
                  <a:pt x="325212" y="2719"/>
                </a:lnTo>
                <a:lnTo>
                  <a:pt x="325438" y="3852"/>
                </a:lnTo>
                <a:lnTo>
                  <a:pt x="325438" y="238713"/>
                </a:lnTo>
                <a:lnTo>
                  <a:pt x="325099" y="240299"/>
                </a:lnTo>
                <a:lnTo>
                  <a:pt x="324309" y="241432"/>
                </a:lnTo>
                <a:lnTo>
                  <a:pt x="323068" y="242225"/>
                </a:lnTo>
                <a:lnTo>
                  <a:pt x="321601" y="242678"/>
                </a:lnTo>
                <a:lnTo>
                  <a:pt x="308622" y="243131"/>
                </a:lnTo>
                <a:lnTo>
                  <a:pt x="296095" y="243811"/>
                </a:lnTo>
                <a:lnTo>
                  <a:pt x="283907" y="244944"/>
                </a:lnTo>
                <a:lnTo>
                  <a:pt x="272057" y="246417"/>
                </a:lnTo>
                <a:lnTo>
                  <a:pt x="260772" y="248116"/>
                </a:lnTo>
                <a:lnTo>
                  <a:pt x="249937" y="250155"/>
                </a:lnTo>
                <a:lnTo>
                  <a:pt x="239555" y="252648"/>
                </a:lnTo>
                <a:lnTo>
                  <a:pt x="229849" y="255367"/>
                </a:lnTo>
                <a:lnTo>
                  <a:pt x="220595" y="258199"/>
                </a:lnTo>
                <a:lnTo>
                  <a:pt x="211905" y="261712"/>
                </a:lnTo>
                <a:lnTo>
                  <a:pt x="211002" y="261938"/>
                </a:lnTo>
                <a:lnTo>
                  <a:pt x="210325" y="261938"/>
                </a:lnTo>
                <a:lnTo>
                  <a:pt x="209196" y="261825"/>
                </a:lnTo>
                <a:lnTo>
                  <a:pt x="208068" y="261258"/>
                </a:lnTo>
                <a:lnTo>
                  <a:pt x="207165" y="260352"/>
                </a:lnTo>
                <a:lnTo>
                  <a:pt x="206601" y="259332"/>
                </a:lnTo>
                <a:lnTo>
                  <a:pt x="206488" y="257973"/>
                </a:lnTo>
                <a:lnTo>
                  <a:pt x="206375" y="48264"/>
                </a:lnTo>
                <a:lnTo>
                  <a:pt x="206714" y="46791"/>
                </a:lnTo>
                <a:lnTo>
                  <a:pt x="207504" y="45431"/>
                </a:lnTo>
                <a:lnTo>
                  <a:pt x="208858" y="44638"/>
                </a:lnTo>
                <a:lnTo>
                  <a:pt x="320021" y="340"/>
                </a:lnTo>
                <a:close/>
                <a:moveTo>
                  <a:pt x="67567" y="0"/>
                </a:moveTo>
                <a:lnTo>
                  <a:pt x="68809" y="340"/>
                </a:lnTo>
                <a:lnTo>
                  <a:pt x="180191" y="44638"/>
                </a:lnTo>
                <a:lnTo>
                  <a:pt x="181546" y="45431"/>
                </a:lnTo>
                <a:lnTo>
                  <a:pt x="182337" y="46791"/>
                </a:lnTo>
                <a:lnTo>
                  <a:pt x="182563" y="48264"/>
                </a:lnTo>
                <a:lnTo>
                  <a:pt x="182563" y="257973"/>
                </a:lnTo>
                <a:lnTo>
                  <a:pt x="182450" y="259332"/>
                </a:lnTo>
                <a:lnTo>
                  <a:pt x="181885" y="260352"/>
                </a:lnTo>
                <a:lnTo>
                  <a:pt x="180982" y="261258"/>
                </a:lnTo>
                <a:lnTo>
                  <a:pt x="179852" y="261825"/>
                </a:lnTo>
                <a:lnTo>
                  <a:pt x="178722" y="261938"/>
                </a:lnTo>
                <a:lnTo>
                  <a:pt x="178044" y="261938"/>
                </a:lnTo>
                <a:lnTo>
                  <a:pt x="177141" y="261712"/>
                </a:lnTo>
                <a:lnTo>
                  <a:pt x="168443" y="258199"/>
                </a:lnTo>
                <a:lnTo>
                  <a:pt x="159180" y="255367"/>
                </a:lnTo>
                <a:lnTo>
                  <a:pt x="149465" y="252648"/>
                </a:lnTo>
                <a:lnTo>
                  <a:pt x="138959" y="250155"/>
                </a:lnTo>
                <a:lnTo>
                  <a:pt x="128228" y="248116"/>
                </a:lnTo>
                <a:lnTo>
                  <a:pt x="116931" y="246417"/>
                </a:lnTo>
                <a:lnTo>
                  <a:pt x="105070" y="244944"/>
                </a:lnTo>
                <a:lnTo>
                  <a:pt x="92870" y="243811"/>
                </a:lnTo>
                <a:lnTo>
                  <a:pt x="80331" y="243131"/>
                </a:lnTo>
                <a:lnTo>
                  <a:pt x="67341" y="242678"/>
                </a:lnTo>
                <a:lnTo>
                  <a:pt x="65872" y="242225"/>
                </a:lnTo>
                <a:lnTo>
                  <a:pt x="64517" y="241432"/>
                </a:lnTo>
                <a:lnTo>
                  <a:pt x="63726" y="240299"/>
                </a:lnTo>
                <a:lnTo>
                  <a:pt x="63500" y="238713"/>
                </a:lnTo>
                <a:lnTo>
                  <a:pt x="63500" y="3852"/>
                </a:lnTo>
                <a:lnTo>
                  <a:pt x="63726" y="2719"/>
                </a:lnTo>
                <a:lnTo>
                  <a:pt x="64291" y="1586"/>
                </a:lnTo>
                <a:lnTo>
                  <a:pt x="65307" y="680"/>
                </a:lnTo>
                <a:lnTo>
                  <a:pt x="66324" y="113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420" name="Freeform 294"/>
          <p:cNvSpPr>
            <a:spLocks/>
          </p:cNvSpPr>
          <p:nvPr/>
        </p:nvSpPr>
        <p:spPr bwMode="auto">
          <a:xfrm>
            <a:off x="5437952" y="2300580"/>
            <a:ext cx="332384" cy="272691"/>
          </a:xfrm>
          <a:custGeom>
            <a:avLst/>
            <a:gdLst>
              <a:gd name="connsiteX0" fmla="*/ 3858 w 388938"/>
              <a:gd name="connsiteY0" fmla="*/ 36513 h 319088"/>
              <a:gd name="connsiteX1" fmla="*/ 5106 w 388938"/>
              <a:gd name="connsiteY1" fmla="*/ 36627 h 319088"/>
              <a:gd name="connsiteX2" fmla="*/ 44589 w 388938"/>
              <a:gd name="connsiteY2" fmla="*/ 48419 h 319088"/>
              <a:gd name="connsiteX3" fmla="*/ 45724 w 388938"/>
              <a:gd name="connsiteY3" fmla="*/ 48986 h 319088"/>
              <a:gd name="connsiteX4" fmla="*/ 46632 w 388938"/>
              <a:gd name="connsiteY4" fmla="*/ 49893 h 319088"/>
              <a:gd name="connsiteX5" fmla="*/ 47199 w 388938"/>
              <a:gd name="connsiteY5" fmla="*/ 50914 h 319088"/>
              <a:gd name="connsiteX6" fmla="*/ 47426 w 388938"/>
              <a:gd name="connsiteY6" fmla="*/ 52161 h 319088"/>
              <a:gd name="connsiteX7" fmla="*/ 47426 w 388938"/>
              <a:gd name="connsiteY7" fmla="*/ 256382 h 319088"/>
              <a:gd name="connsiteX8" fmla="*/ 47426 w 388938"/>
              <a:gd name="connsiteY8" fmla="*/ 256495 h 319088"/>
              <a:gd name="connsiteX9" fmla="*/ 47426 w 388938"/>
              <a:gd name="connsiteY9" fmla="*/ 256722 h 319088"/>
              <a:gd name="connsiteX10" fmla="*/ 47426 w 388938"/>
              <a:gd name="connsiteY10" fmla="*/ 256949 h 319088"/>
              <a:gd name="connsiteX11" fmla="*/ 47539 w 388938"/>
              <a:gd name="connsiteY11" fmla="*/ 257176 h 319088"/>
              <a:gd name="connsiteX12" fmla="*/ 47653 w 388938"/>
              <a:gd name="connsiteY12" fmla="*/ 257516 h 319088"/>
              <a:gd name="connsiteX13" fmla="*/ 47880 w 388938"/>
              <a:gd name="connsiteY13" fmla="*/ 257743 h 319088"/>
              <a:gd name="connsiteX14" fmla="*/ 48107 w 388938"/>
              <a:gd name="connsiteY14" fmla="*/ 257969 h 319088"/>
              <a:gd name="connsiteX15" fmla="*/ 48334 w 388938"/>
              <a:gd name="connsiteY15" fmla="*/ 258083 h 319088"/>
              <a:gd name="connsiteX16" fmla="*/ 48787 w 388938"/>
              <a:gd name="connsiteY16" fmla="*/ 258083 h 319088"/>
              <a:gd name="connsiteX17" fmla="*/ 56957 w 388938"/>
              <a:gd name="connsiteY17" fmla="*/ 258083 h 319088"/>
              <a:gd name="connsiteX18" fmla="*/ 63310 w 388938"/>
              <a:gd name="connsiteY18" fmla="*/ 258310 h 319088"/>
              <a:gd name="connsiteX19" fmla="*/ 70118 w 388938"/>
              <a:gd name="connsiteY19" fmla="*/ 258423 h 319088"/>
              <a:gd name="connsiteX20" fmla="*/ 77493 w 388938"/>
              <a:gd name="connsiteY20" fmla="*/ 258650 h 319088"/>
              <a:gd name="connsiteX21" fmla="*/ 85208 w 388938"/>
              <a:gd name="connsiteY21" fmla="*/ 259103 h 319088"/>
              <a:gd name="connsiteX22" fmla="*/ 93377 w 388938"/>
              <a:gd name="connsiteY22" fmla="*/ 259670 h 319088"/>
              <a:gd name="connsiteX23" fmla="*/ 101886 w 388938"/>
              <a:gd name="connsiteY23" fmla="*/ 260351 h 319088"/>
              <a:gd name="connsiteX24" fmla="*/ 110623 w 388938"/>
              <a:gd name="connsiteY24" fmla="*/ 261258 h 319088"/>
              <a:gd name="connsiteX25" fmla="*/ 119359 w 388938"/>
              <a:gd name="connsiteY25" fmla="*/ 262618 h 319088"/>
              <a:gd name="connsiteX26" fmla="*/ 128322 w 388938"/>
              <a:gd name="connsiteY26" fmla="*/ 263979 h 319088"/>
              <a:gd name="connsiteX27" fmla="*/ 137172 w 388938"/>
              <a:gd name="connsiteY27" fmla="*/ 265793 h 319088"/>
              <a:gd name="connsiteX28" fmla="*/ 146022 w 388938"/>
              <a:gd name="connsiteY28" fmla="*/ 267948 h 319088"/>
              <a:gd name="connsiteX29" fmla="*/ 154758 w 388938"/>
              <a:gd name="connsiteY29" fmla="*/ 270216 h 319088"/>
              <a:gd name="connsiteX30" fmla="*/ 163268 w 388938"/>
              <a:gd name="connsiteY30" fmla="*/ 273051 h 319088"/>
              <a:gd name="connsiteX31" fmla="*/ 171437 w 388938"/>
              <a:gd name="connsiteY31" fmla="*/ 276112 h 319088"/>
              <a:gd name="connsiteX32" fmla="*/ 179379 w 388938"/>
              <a:gd name="connsiteY32" fmla="*/ 279627 h 319088"/>
              <a:gd name="connsiteX33" fmla="*/ 186754 w 388938"/>
              <a:gd name="connsiteY33" fmla="*/ 283483 h 319088"/>
              <a:gd name="connsiteX34" fmla="*/ 194469 w 388938"/>
              <a:gd name="connsiteY34" fmla="*/ 288018 h 319088"/>
              <a:gd name="connsiteX35" fmla="*/ 202184 w 388938"/>
              <a:gd name="connsiteY35" fmla="*/ 283483 h 319088"/>
              <a:gd name="connsiteX36" fmla="*/ 209559 w 388938"/>
              <a:gd name="connsiteY36" fmla="*/ 279627 h 319088"/>
              <a:gd name="connsiteX37" fmla="*/ 217501 w 388938"/>
              <a:gd name="connsiteY37" fmla="*/ 276112 h 319088"/>
              <a:gd name="connsiteX38" fmla="*/ 225670 w 388938"/>
              <a:gd name="connsiteY38" fmla="*/ 273051 h 319088"/>
              <a:gd name="connsiteX39" fmla="*/ 234180 w 388938"/>
              <a:gd name="connsiteY39" fmla="*/ 270216 h 319088"/>
              <a:gd name="connsiteX40" fmla="*/ 242916 w 388938"/>
              <a:gd name="connsiteY40" fmla="*/ 267948 h 319088"/>
              <a:gd name="connsiteX41" fmla="*/ 251766 w 388938"/>
              <a:gd name="connsiteY41" fmla="*/ 265793 h 319088"/>
              <a:gd name="connsiteX42" fmla="*/ 260616 w 388938"/>
              <a:gd name="connsiteY42" fmla="*/ 263979 h 319088"/>
              <a:gd name="connsiteX43" fmla="*/ 269579 w 388938"/>
              <a:gd name="connsiteY43" fmla="*/ 262618 h 319088"/>
              <a:gd name="connsiteX44" fmla="*/ 278315 w 388938"/>
              <a:gd name="connsiteY44" fmla="*/ 261258 h 319088"/>
              <a:gd name="connsiteX45" fmla="*/ 287052 w 388938"/>
              <a:gd name="connsiteY45" fmla="*/ 260351 h 319088"/>
              <a:gd name="connsiteX46" fmla="*/ 295448 w 388938"/>
              <a:gd name="connsiteY46" fmla="*/ 259670 h 319088"/>
              <a:gd name="connsiteX47" fmla="*/ 303617 w 388938"/>
              <a:gd name="connsiteY47" fmla="*/ 259103 h 319088"/>
              <a:gd name="connsiteX48" fmla="*/ 311445 w 388938"/>
              <a:gd name="connsiteY48" fmla="*/ 258650 h 319088"/>
              <a:gd name="connsiteX49" fmla="*/ 318707 w 388938"/>
              <a:gd name="connsiteY49" fmla="*/ 258423 h 319088"/>
              <a:gd name="connsiteX50" fmla="*/ 325628 w 388938"/>
              <a:gd name="connsiteY50" fmla="*/ 258310 h 319088"/>
              <a:gd name="connsiteX51" fmla="*/ 331981 w 388938"/>
              <a:gd name="connsiteY51" fmla="*/ 258083 h 319088"/>
              <a:gd name="connsiteX52" fmla="*/ 338335 w 388938"/>
              <a:gd name="connsiteY52" fmla="*/ 258083 h 319088"/>
              <a:gd name="connsiteX53" fmla="*/ 339583 w 388938"/>
              <a:gd name="connsiteY53" fmla="*/ 257969 h 319088"/>
              <a:gd name="connsiteX54" fmla="*/ 340491 w 388938"/>
              <a:gd name="connsiteY54" fmla="*/ 257516 h 319088"/>
              <a:gd name="connsiteX55" fmla="*/ 341058 w 388938"/>
              <a:gd name="connsiteY55" fmla="*/ 256949 h 319088"/>
              <a:gd name="connsiteX56" fmla="*/ 341285 w 388938"/>
              <a:gd name="connsiteY56" fmla="*/ 256268 h 319088"/>
              <a:gd name="connsiteX57" fmla="*/ 341512 w 388938"/>
              <a:gd name="connsiteY57" fmla="*/ 255588 h 319088"/>
              <a:gd name="connsiteX58" fmla="*/ 341512 w 388938"/>
              <a:gd name="connsiteY58" fmla="*/ 255248 h 319088"/>
              <a:gd name="connsiteX59" fmla="*/ 341512 w 388938"/>
              <a:gd name="connsiteY59" fmla="*/ 254908 h 319088"/>
              <a:gd name="connsiteX60" fmla="*/ 341512 w 388938"/>
              <a:gd name="connsiteY60" fmla="*/ 52161 h 319088"/>
              <a:gd name="connsiteX61" fmla="*/ 341739 w 388938"/>
              <a:gd name="connsiteY61" fmla="*/ 50914 h 319088"/>
              <a:gd name="connsiteX62" fmla="*/ 342306 w 388938"/>
              <a:gd name="connsiteY62" fmla="*/ 49893 h 319088"/>
              <a:gd name="connsiteX63" fmla="*/ 343214 w 388938"/>
              <a:gd name="connsiteY63" fmla="*/ 48986 h 319088"/>
              <a:gd name="connsiteX64" fmla="*/ 344349 w 388938"/>
              <a:gd name="connsiteY64" fmla="*/ 48419 h 319088"/>
              <a:gd name="connsiteX65" fmla="*/ 383832 w 388938"/>
              <a:gd name="connsiteY65" fmla="*/ 36627 h 319088"/>
              <a:gd name="connsiteX66" fmla="*/ 385080 w 388938"/>
              <a:gd name="connsiteY66" fmla="*/ 36513 h 319088"/>
              <a:gd name="connsiteX67" fmla="*/ 386215 w 388938"/>
              <a:gd name="connsiteY67" fmla="*/ 36740 h 319088"/>
              <a:gd name="connsiteX68" fmla="*/ 387350 w 388938"/>
              <a:gd name="connsiteY68" fmla="*/ 37307 h 319088"/>
              <a:gd name="connsiteX69" fmla="*/ 388257 w 388938"/>
              <a:gd name="connsiteY69" fmla="*/ 38101 h 319088"/>
              <a:gd name="connsiteX70" fmla="*/ 388711 w 388938"/>
              <a:gd name="connsiteY70" fmla="*/ 39235 h 319088"/>
              <a:gd name="connsiteX71" fmla="*/ 388938 w 388938"/>
              <a:gd name="connsiteY71" fmla="*/ 40368 h 319088"/>
              <a:gd name="connsiteX72" fmla="*/ 388938 w 388938"/>
              <a:gd name="connsiteY72" fmla="*/ 285751 h 319088"/>
              <a:gd name="connsiteX73" fmla="*/ 388825 w 388938"/>
              <a:gd name="connsiteY73" fmla="*/ 286885 h 319088"/>
              <a:gd name="connsiteX74" fmla="*/ 388371 w 388938"/>
              <a:gd name="connsiteY74" fmla="*/ 287792 h 319088"/>
              <a:gd name="connsiteX75" fmla="*/ 387577 w 388938"/>
              <a:gd name="connsiteY75" fmla="*/ 288585 h 319088"/>
              <a:gd name="connsiteX76" fmla="*/ 386669 w 388938"/>
              <a:gd name="connsiteY76" fmla="*/ 289266 h 319088"/>
              <a:gd name="connsiteX77" fmla="*/ 385761 w 388938"/>
              <a:gd name="connsiteY77" fmla="*/ 289493 h 319088"/>
              <a:gd name="connsiteX78" fmla="*/ 384513 w 388938"/>
              <a:gd name="connsiteY78" fmla="*/ 289606 h 319088"/>
              <a:gd name="connsiteX79" fmla="*/ 379181 w 388938"/>
              <a:gd name="connsiteY79" fmla="*/ 289152 h 319088"/>
              <a:gd name="connsiteX80" fmla="*/ 373054 w 388938"/>
              <a:gd name="connsiteY80" fmla="*/ 288585 h 319088"/>
              <a:gd name="connsiteX81" fmla="*/ 366133 w 388938"/>
              <a:gd name="connsiteY81" fmla="*/ 288132 h 319088"/>
              <a:gd name="connsiteX82" fmla="*/ 358758 w 388938"/>
              <a:gd name="connsiteY82" fmla="*/ 287792 h 319088"/>
              <a:gd name="connsiteX83" fmla="*/ 350816 w 388938"/>
              <a:gd name="connsiteY83" fmla="*/ 287452 h 319088"/>
              <a:gd name="connsiteX84" fmla="*/ 342420 w 388938"/>
              <a:gd name="connsiteY84" fmla="*/ 287225 h 319088"/>
              <a:gd name="connsiteX85" fmla="*/ 333683 w 388938"/>
              <a:gd name="connsiteY85" fmla="*/ 287111 h 319088"/>
              <a:gd name="connsiteX86" fmla="*/ 321430 w 388938"/>
              <a:gd name="connsiteY86" fmla="*/ 287338 h 319088"/>
              <a:gd name="connsiteX87" fmla="*/ 309630 w 388938"/>
              <a:gd name="connsiteY87" fmla="*/ 287792 h 319088"/>
              <a:gd name="connsiteX88" fmla="*/ 298511 w 388938"/>
              <a:gd name="connsiteY88" fmla="*/ 288585 h 319088"/>
              <a:gd name="connsiteX89" fmla="*/ 287619 w 388938"/>
              <a:gd name="connsiteY89" fmla="*/ 289719 h 319088"/>
              <a:gd name="connsiteX90" fmla="*/ 277408 w 388938"/>
              <a:gd name="connsiteY90" fmla="*/ 291193 h 319088"/>
              <a:gd name="connsiteX91" fmla="*/ 267650 w 388938"/>
              <a:gd name="connsiteY91" fmla="*/ 292894 h 319088"/>
              <a:gd name="connsiteX92" fmla="*/ 258460 w 388938"/>
              <a:gd name="connsiteY92" fmla="*/ 295049 h 319088"/>
              <a:gd name="connsiteX93" fmla="*/ 249837 w 388938"/>
              <a:gd name="connsiteY93" fmla="*/ 297430 h 319088"/>
              <a:gd name="connsiteX94" fmla="*/ 241781 w 388938"/>
              <a:gd name="connsiteY94" fmla="*/ 300152 h 319088"/>
              <a:gd name="connsiteX95" fmla="*/ 234407 w 388938"/>
              <a:gd name="connsiteY95" fmla="*/ 303100 h 319088"/>
              <a:gd name="connsiteX96" fmla="*/ 227599 w 388938"/>
              <a:gd name="connsiteY96" fmla="*/ 306388 h 319088"/>
              <a:gd name="connsiteX97" fmla="*/ 226578 w 388938"/>
              <a:gd name="connsiteY97" fmla="*/ 306955 h 319088"/>
              <a:gd name="connsiteX98" fmla="*/ 224876 w 388938"/>
              <a:gd name="connsiteY98" fmla="*/ 307749 h 319088"/>
              <a:gd name="connsiteX99" fmla="*/ 222834 w 388938"/>
              <a:gd name="connsiteY99" fmla="*/ 308769 h 319088"/>
              <a:gd name="connsiteX100" fmla="*/ 220451 w 388938"/>
              <a:gd name="connsiteY100" fmla="*/ 310017 h 319088"/>
              <a:gd name="connsiteX101" fmla="*/ 217728 w 388938"/>
              <a:gd name="connsiteY101" fmla="*/ 311264 h 319088"/>
              <a:gd name="connsiteX102" fmla="*/ 214778 w 388938"/>
              <a:gd name="connsiteY102" fmla="*/ 312738 h 319088"/>
              <a:gd name="connsiteX103" fmla="*/ 211715 w 388938"/>
              <a:gd name="connsiteY103" fmla="*/ 314099 h 319088"/>
              <a:gd name="connsiteX104" fmla="*/ 208538 w 388938"/>
              <a:gd name="connsiteY104" fmla="*/ 315460 h 319088"/>
              <a:gd name="connsiteX105" fmla="*/ 205475 w 388938"/>
              <a:gd name="connsiteY105" fmla="*/ 316593 h 319088"/>
              <a:gd name="connsiteX106" fmla="*/ 202411 w 388938"/>
              <a:gd name="connsiteY106" fmla="*/ 317501 h 319088"/>
              <a:gd name="connsiteX107" fmla="*/ 199461 w 388938"/>
              <a:gd name="connsiteY107" fmla="*/ 318294 h 319088"/>
              <a:gd name="connsiteX108" fmla="*/ 196852 w 388938"/>
              <a:gd name="connsiteY108" fmla="*/ 318861 h 319088"/>
              <a:gd name="connsiteX109" fmla="*/ 194469 w 388938"/>
              <a:gd name="connsiteY109" fmla="*/ 319088 h 319088"/>
              <a:gd name="connsiteX110" fmla="*/ 192086 w 388938"/>
              <a:gd name="connsiteY110" fmla="*/ 318861 h 319088"/>
              <a:gd name="connsiteX111" fmla="*/ 189477 w 388938"/>
              <a:gd name="connsiteY111" fmla="*/ 318294 h 319088"/>
              <a:gd name="connsiteX112" fmla="*/ 186527 w 388938"/>
              <a:gd name="connsiteY112" fmla="*/ 317501 h 319088"/>
              <a:gd name="connsiteX113" fmla="*/ 183463 w 388938"/>
              <a:gd name="connsiteY113" fmla="*/ 316593 h 319088"/>
              <a:gd name="connsiteX114" fmla="*/ 180400 w 388938"/>
              <a:gd name="connsiteY114" fmla="*/ 315460 h 319088"/>
              <a:gd name="connsiteX115" fmla="*/ 177223 w 388938"/>
              <a:gd name="connsiteY115" fmla="*/ 314099 h 319088"/>
              <a:gd name="connsiteX116" fmla="*/ 174160 w 388938"/>
              <a:gd name="connsiteY116" fmla="*/ 312738 h 319088"/>
              <a:gd name="connsiteX117" fmla="*/ 171210 w 388938"/>
              <a:gd name="connsiteY117" fmla="*/ 311264 h 319088"/>
              <a:gd name="connsiteX118" fmla="*/ 168487 w 388938"/>
              <a:gd name="connsiteY118" fmla="*/ 310017 h 319088"/>
              <a:gd name="connsiteX119" fmla="*/ 165991 w 388938"/>
              <a:gd name="connsiteY119" fmla="*/ 308769 h 319088"/>
              <a:gd name="connsiteX120" fmla="*/ 164062 w 388938"/>
              <a:gd name="connsiteY120" fmla="*/ 307749 h 319088"/>
              <a:gd name="connsiteX121" fmla="*/ 162360 w 388938"/>
              <a:gd name="connsiteY121" fmla="*/ 306955 h 319088"/>
              <a:gd name="connsiteX122" fmla="*/ 161339 w 388938"/>
              <a:gd name="connsiteY122" fmla="*/ 306388 h 319088"/>
              <a:gd name="connsiteX123" fmla="*/ 154531 w 388938"/>
              <a:gd name="connsiteY123" fmla="*/ 303100 h 319088"/>
              <a:gd name="connsiteX124" fmla="*/ 147043 w 388938"/>
              <a:gd name="connsiteY124" fmla="*/ 300152 h 319088"/>
              <a:gd name="connsiteX125" fmla="*/ 138987 w 388938"/>
              <a:gd name="connsiteY125" fmla="*/ 297430 h 319088"/>
              <a:gd name="connsiteX126" fmla="*/ 130478 w 388938"/>
              <a:gd name="connsiteY126" fmla="*/ 295049 h 319088"/>
              <a:gd name="connsiteX127" fmla="*/ 121174 w 388938"/>
              <a:gd name="connsiteY127" fmla="*/ 292894 h 319088"/>
              <a:gd name="connsiteX128" fmla="*/ 111530 w 388938"/>
              <a:gd name="connsiteY128" fmla="*/ 291193 h 319088"/>
              <a:gd name="connsiteX129" fmla="*/ 101319 w 388938"/>
              <a:gd name="connsiteY129" fmla="*/ 289719 h 319088"/>
              <a:gd name="connsiteX130" fmla="*/ 90427 w 388938"/>
              <a:gd name="connsiteY130" fmla="*/ 288585 h 319088"/>
              <a:gd name="connsiteX131" fmla="*/ 79194 w 388938"/>
              <a:gd name="connsiteY131" fmla="*/ 287792 h 319088"/>
              <a:gd name="connsiteX132" fmla="*/ 67508 w 388938"/>
              <a:gd name="connsiteY132" fmla="*/ 287338 h 319088"/>
              <a:gd name="connsiteX133" fmla="*/ 55141 w 388938"/>
              <a:gd name="connsiteY133" fmla="*/ 287111 h 319088"/>
              <a:gd name="connsiteX134" fmla="*/ 46518 w 388938"/>
              <a:gd name="connsiteY134" fmla="*/ 287225 h 319088"/>
              <a:gd name="connsiteX135" fmla="*/ 38122 w 388938"/>
              <a:gd name="connsiteY135" fmla="*/ 287452 h 319088"/>
              <a:gd name="connsiteX136" fmla="*/ 30180 w 388938"/>
              <a:gd name="connsiteY136" fmla="*/ 287792 h 319088"/>
              <a:gd name="connsiteX137" fmla="*/ 22805 w 388938"/>
              <a:gd name="connsiteY137" fmla="*/ 288132 h 319088"/>
              <a:gd name="connsiteX138" fmla="*/ 15884 w 388938"/>
              <a:gd name="connsiteY138" fmla="*/ 288585 h 319088"/>
              <a:gd name="connsiteX139" fmla="*/ 9757 w 388938"/>
              <a:gd name="connsiteY139" fmla="*/ 289152 h 319088"/>
              <a:gd name="connsiteX140" fmla="*/ 4311 w 388938"/>
              <a:gd name="connsiteY140" fmla="*/ 289606 h 319088"/>
              <a:gd name="connsiteX141" fmla="*/ 3177 w 388938"/>
              <a:gd name="connsiteY141" fmla="*/ 289493 h 319088"/>
              <a:gd name="connsiteX142" fmla="*/ 2269 w 388938"/>
              <a:gd name="connsiteY142" fmla="*/ 289266 h 319088"/>
              <a:gd name="connsiteX143" fmla="*/ 1248 w 388938"/>
              <a:gd name="connsiteY143" fmla="*/ 288585 h 319088"/>
              <a:gd name="connsiteX144" fmla="*/ 567 w 388938"/>
              <a:gd name="connsiteY144" fmla="*/ 287792 h 319088"/>
              <a:gd name="connsiteX145" fmla="*/ 113 w 388938"/>
              <a:gd name="connsiteY145" fmla="*/ 286885 h 319088"/>
              <a:gd name="connsiteX146" fmla="*/ 0 w 388938"/>
              <a:gd name="connsiteY146" fmla="*/ 285751 h 319088"/>
              <a:gd name="connsiteX147" fmla="*/ 0 w 388938"/>
              <a:gd name="connsiteY147" fmla="*/ 40368 h 319088"/>
              <a:gd name="connsiteX148" fmla="*/ 227 w 388938"/>
              <a:gd name="connsiteY148" fmla="*/ 39235 h 319088"/>
              <a:gd name="connsiteX149" fmla="*/ 681 w 388938"/>
              <a:gd name="connsiteY149" fmla="*/ 38101 h 319088"/>
              <a:gd name="connsiteX150" fmla="*/ 1588 w 388938"/>
              <a:gd name="connsiteY150" fmla="*/ 37307 h 319088"/>
              <a:gd name="connsiteX151" fmla="*/ 2723 w 388938"/>
              <a:gd name="connsiteY151" fmla="*/ 36740 h 319088"/>
              <a:gd name="connsiteX152" fmla="*/ 321262 w 388938"/>
              <a:gd name="connsiteY152" fmla="*/ 0 h 319088"/>
              <a:gd name="connsiteX153" fmla="*/ 322617 w 388938"/>
              <a:gd name="connsiteY153" fmla="*/ 113 h 319088"/>
              <a:gd name="connsiteX154" fmla="*/ 323632 w 388938"/>
              <a:gd name="connsiteY154" fmla="*/ 680 h 319088"/>
              <a:gd name="connsiteX155" fmla="*/ 324648 w 388938"/>
              <a:gd name="connsiteY155" fmla="*/ 1586 h 319088"/>
              <a:gd name="connsiteX156" fmla="*/ 325212 w 388938"/>
              <a:gd name="connsiteY156" fmla="*/ 2719 h 319088"/>
              <a:gd name="connsiteX157" fmla="*/ 325438 w 388938"/>
              <a:gd name="connsiteY157" fmla="*/ 3852 h 319088"/>
              <a:gd name="connsiteX158" fmla="*/ 325438 w 388938"/>
              <a:gd name="connsiteY158" fmla="*/ 238713 h 319088"/>
              <a:gd name="connsiteX159" fmla="*/ 325099 w 388938"/>
              <a:gd name="connsiteY159" fmla="*/ 240299 h 319088"/>
              <a:gd name="connsiteX160" fmla="*/ 324309 w 388938"/>
              <a:gd name="connsiteY160" fmla="*/ 241432 h 319088"/>
              <a:gd name="connsiteX161" fmla="*/ 323068 w 388938"/>
              <a:gd name="connsiteY161" fmla="*/ 242225 h 319088"/>
              <a:gd name="connsiteX162" fmla="*/ 321601 w 388938"/>
              <a:gd name="connsiteY162" fmla="*/ 242678 h 319088"/>
              <a:gd name="connsiteX163" fmla="*/ 308622 w 388938"/>
              <a:gd name="connsiteY163" fmla="*/ 243131 h 319088"/>
              <a:gd name="connsiteX164" fmla="*/ 296095 w 388938"/>
              <a:gd name="connsiteY164" fmla="*/ 243811 h 319088"/>
              <a:gd name="connsiteX165" fmla="*/ 283907 w 388938"/>
              <a:gd name="connsiteY165" fmla="*/ 244944 h 319088"/>
              <a:gd name="connsiteX166" fmla="*/ 272057 w 388938"/>
              <a:gd name="connsiteY166" fmla="*/ 246417 h 319088"/>
              <a:gd name="connsiteX167" fmla="*/ 260772 w 388938"/>
              <a:gd name="connsiteY167" fmla="*/ 248116 h 319088"/>
              <a:gd name="connsiteX168" fmla="*/ 249937 w 388938"/>
              <a:gd name="connsiteY168" fmla="*/ 250155 h 319088"/>
              <a:gd name="connsiteX169" fmla="*/ 239555 w 388938"/>
              <a:gd name="connsiteY169" fmla="*/ 252648 h 319088"/>
              <a:gd name="connsiteX170" fmla="*/ 229849 w 388938"/>
              <a:gd name="connsiteY170" fmla="*/ 255367 h 319088"/>
              <a:gd name="connsiteX171" fmla="*/ 220595 w 388938"/>
              <a:gd name="connsiteY171" fmla="*/ 258199 h 319088"/>
              <a:gd name="connsiteX172" fmla="*/ 211905 w 388938"/>
              <a:gd name="connsiteY172" fmla="*/ 261712 h 319088"/>
              <a:gd name="connsiteX173" fmla="*/ 211002 w 388938"/>
              <a:gd name="connsiteY173" fmla="*/ 261938 h 319088"/>
              <a:gd name="connsiteX174" fmla="*/ 210325 w 388938"/>
              <a:gd name="connsiteY174" fmla="*/ 261938 h 319088"/>
              <a:gd name="connsiteX175" fmla="*/ 209196 w 388938"/>
              <a:gd name="connsiteY175" fmla="*/ 261825 h 319088"/>
              <a:gd name="connsiteX176" fmla="*/ 208068 w 388938"/>
              <a:gd name="connsiteY176" fmla="*/ 261258 h 319088"/>
              <a:gd name="connsiteX177" fmla="*/ 207165 w 388938"/>
              <a:gd name="connsiteY177" fmla="*/ 260352 h 319088"/>
              <a:gd name="connsiteX178" fmla="*/ 206601 w 388938"/>
              <a:gd name="connsiteY178" fmla="*/ 259332 h 319088"/>
              <a:gd name="connsiteX179" fmla="*/ 206488 w 388938"/>
              <a:gd name="connsiteY179" fmla="*/ 257973 h 319088"/>
              <a:gd name="connsiteX180" fmla="*/ 206375 w 388938"/>
              <a:gd name="connsiteY180" fmla="*/ 48264 h 319088"/>
              <a:gd name="connsiteX181" fmla="*/ 206714 w 388938"/>
              <a:gd name="connsiteY181" fmla="*/ 46791 h 319088"/>
              <a:gd name="connsiteX182" fmla="*/ 207504 w 388938"/>
              <a:gd name="connsiteY182" fmla="*/ 45431 h 319088"/>
              <a:gd name="connsiteX183" fmla="*/ 208858 w 388938"/>
              <a:gd name="connsiteY183" fmla="*/ 44638 h 319088"/>
              <a:gd name="connsiteX184" fmla="*/ 320021 w 388938"/>
              <a:gd name="connsiteY184" fmla="*/ 340 h 319088"/>
              <a:gd name="connsiteX185" fmla="*/ 67567 w 388938"/>
              <a:gd name="connsiteY185" fmla="*/ 0 h 319088"/>
              <a:gd name="connsiteX186" fmla="*/ 68809 w 388938"/>
              <a:gd name="connsiteY186" fmla="*/ 340 h 319088"/>
              <a:gd name="connsiteX187" fmla="*/ 180191 w 388938"/>
              <a:gd name="connsiteY187" fmla="*/ 44638 h 319088"/>
              <a:gd name="connsiteX188" fmla="*/ 181546 w 388938"/>
              <a:gd name="connsiteY188" fmla="*/ 45431 h 319088"/>
              <a:gd name="connsiteX189" fmla="*/ 182337 w 388938"/>
              <a:gd name="connsiteY189" fmla="*/ 46791 h 319088"/>
              <a:gd name="connsiteX190" fmla="*/ 182563 w 388938"/>
              <a:gd name="connsiteY190" fmla="*/ 48264 h 319088"/>
              <a:gd name="connsiteX191" fmla="*/ 182563 w 388938"/>
              <a:gd name="connsiteY191" fmla="*/ 257973 h 319088"/>
              <a:gd name="connsiteX192" fmla="*/ 182450 w 388938"/>
              <a:gd name="connsiteY192" fmla="*/ 259332 h 319088"/>
              <a:gd name="connsiteX193" fmla="*/ 181885 w 388938"/>
              <a:gd name="connsiteY193" fmla="*/ 260352 h 319088"/>
              <a:gd name="connsiteX194" fmla="*/ 180982 w 388938"/>
              <a:gd name="connsiteY194" fmla="*/ 261258 h 319088"/>
              <a:gd name="connsiteX195" fmla="*/ 179852 w 388938"/>
              <a:gd name="connsiteY195" fmla="*/ 261825 h 319088"/>
              <a:gd name="connsiteX196" fmla="*/ 178722 w 388938"/>
              <a:gd name="connsiteY196" fmla="*/ 261938 h 319088"/>
              <a:gd name="connsiteX197" fmla="*/ 178044 w 388938"/>
              <a:gd name="connsiteY197" fmla="*/ 261938 h 319088"/>
              <a:gd name="connsiteX198" fmla="*/ 177141 w 388938"/>
              <a:gd name="connsiteY198" fmla="*/ 261712 h 319088"/>
              <a:gd name="connsiteX199" fmla="*/ 168443 w 388938"/>
              <a:gd name="connsiteY199" fmla="*/ 258199 h 319088"/>
              <a:gd name="connsiteX200" fmla="*/ 159180 w 388938"/>
              <a:gd name="connsiteY200" fmla="*/ 255367 h 319088"/>
              <a:gd name="connsiteX201" fmla="*/ 149465 w 388938"/>
              <a:gd name="connsiteY201" fmla="*/ 252648 h 319088"/>
              <a:gd name="connsiteX202" fmla="*/ 138959 w 388938"/>
              <a:gd name="connsiteY202" fmla="*/ 250155 h 319088"/>
              <a:gd name="connsiteX203" fmla="*/ 128228 w 388938"/>
              <a:gd name="connsiteY203" fmla="*/ 248116 h 319088"/>
              <a:gd name="connsiteX204" fmla="*/ 116931 w 388938"/>
              <a:gd name="connsiteY204" fmla="*/ 246417 h 319088"/>
              <a:gd name="connsiteX205" fmla="*/ 105070 w 388938"/>
              <a:gd name="connsiteY205" fmla="*/ 244944 h 319088"/>
              <a:gd name="connsiteX206" fmla="*/ 92870 w 388938"/>
              <a:gd name="connsiteY206" fmla="*/ 243811 h 319088"/>
              <a:gd name="connsiteX207" fmla="*/ 80331 w 388938"/>
              <a:gd name="connsiteY207" fmla="*/ 243131 h 319088"/>
              <a:gd name="connsiteX208" fmla="*/ 67341 w 388938"/>
              <a:gd name="connsiteY208" fmla="*/ 242678 h 319088"/>
              <a:gd name="connsiteX209" fmla="*/ 65872 w 388938"/>
              <a:gd name="connsiteY209" fmla="*/ 242225 h 319088"/>
              <a:gd name="connsiteX210" fmla="*/ 64517 w 388938"/>
              <a:gd name="connsiteY210" fmla="*/ 241432 h 319088"/>
              <a:gd name="connsiteX211" fmla="*/ 63726 w 388938"/>
              <a:gd name="connsiteY211" fmla="*/ 240299 h 319088"/>
              <a:gd name="connsiteX212" fmla="*/ 63500 w 388938"/>
              <a:gd name="connsiteY212" fmla="*/ 238713 h 319088"/>
              <a:gd name="connsiteX213" fmla="*/ 63500 w 388938"/>
              <a:gd name="connsiteY213" fmla="*/ 3852 h 319088"/>
              <a:gd name="connsiteX214" fmla="*/ 63726 w 388938"/>
              <a:gd name="connsiteY214" fmla="*/ 2719 h 319088"/>
              <a:gd name="connsiteX215" fmla="*/ 64291 w 388938"/>
              <a:gd name="connsiteY215" fmla="*/ 1586 h 319088"/>
              <a:gd name="connsiteX216" fmla="*/ 65307 w 388938"/>
              <a:gd name="connsiteY216" fmla="*/ 680 h 319088"/>
              <a:gd name="connsiteX217" fmla="*/ 66324 w 388938"/>
              <a:gd name="connsiteY217" fmla="*/ 113 h 3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388938" h="319088">
                <a:moveTo>
                  <a:pt x="3858" y="36513"/>
                </a:moveTo>
                <a:lnTo>
                  <a:pt x="5106" y="36627"/>
                </a:lnTo>
                <a:lnTo>
                  <a:pt x="44589" y="48419"/>
                </a:lnTo>
                <a:lnTo>
                  <a:pt x="45724" y="48986"/>
                </a:lnTo>
                <a:lnTo>
                  <a:pt x="46632" y="49893"/>
                </a:lnTo>
                <a:lnTo>
                  <a:pt x="47199" y="50914"/>
                </a:lnTo>
                <a:lnTo>
                  <a:pt x="47426" y="52161"/>
                </a:lnTo>
                <a:lnTo>
                  <a:pt x="47426" y="256382"/>
                </a:lnTo>
                <a:lnTo>
                  <a:pt x="47426" y="256495"/>
                </a:lnTo>
                <a:lnTo>
                  <a:pt x="47426" y="256722"/>
                </a:lnTo>
                <a:lnTo>
                  <a:pt x="47426" y="256949"/>
                </a:lnTo>
                <a:lnTo>
                  <a:pt x="47539" y="257176"/>
                </a:lnTo>
                <a:lnTo>
                  <a:pt x="47653" y="257516"/>
                </a:lnTo>
                <a:lnTo>
                  <a:pt x="47880" y="257743"/>
                </a:lnTo>
                <a:lnTo>
                  <a:pt x="48107" y="257969"/>
                </a:lnTo>
                <a:lnTo>
                  <a:pt x="48334" y="258083"/>
                </a:lnTo>
                <a:lnTo>
                  <a:pt x="48787" y="258083"/>
                </a:lnTo>
                <a:lnTo>
                  <a:pt x="56957" y="258083"/>
                </a:lnTo>
                <a:lnTo>
                  <a:pt x="63310" y="258310"/>
                </a:lnTo>
                <a:lnTo>
                  <a:pt x="70118" y="258423"/>
                </a:lnTo>
                <a:lnTo>
                  <a:pt x="77493" y="258650"/>
                </a:lnTo>
                <a:lnTo>
                  <a:pt x="85208" y="259103"/>
                </a:lnTo>
                <a:lnTo>
                  <a:pt x="93377" y="259670"/>
                </a:lnTo>
                <a:lnTo>
                  <a:pt x="101886" y="260351"/>
                </a:lnTo>
                <a:lnTo>
                  <a:pt x="110623" y="261258"/>
                </a:lnTo>
                <a:lnTo>
                  <a:pt x="119359" y="262618"/>
                </a:lnTo>
                <a:lnTo>
                  <a:pt x="128322" y="263979"/>
                </a:lnTo>
                <a:lnTo>
                  <a:pt x="137172" y="265793"/>
                </a:lnTo>
                <a:lnTo>
                  <a:pt x="146022" y="267948"/>
                </a:lnTo>
                <a:lnTo>
                  <a:pt x="154758" y="270216"/>
                </a:lnTo>
                <a:lnTo>
                  <a:pt x="163268" y="273051"/>
                </a:lnTo>
                <a:lnTo>
                  <a:pt x="171437" y="276112"/>
                </a:lnTo>
                <a:lnTo>
                  <a:pt x="179379" y="279627"/>
                </a:lnTo>
                <a:lnTo>
                  <a:pt x="186754" y="283483"/>
                </a:lnTo>
                <a:lnTo>
                  <a:pt x="194469" y="288018"/>
                </a:lnTo>
                <a:lnTo>
                  <a:pt x="202184" y="283483"/>
                </a:lnTo>
                <a:lnTo>
                  <a:pt x="209559" y="279627"/>
                </a:lnTo>
                <a:lnTo>
                  <a:pt x="217501" y="276112"/>
                </a:lnTo>
                <a:lnTo>
                  <a:pt x="225670" y="273051"/>
                </a:lnTo>
                <a:lnTo>
                  <a:pt x="234180" y="270216"/>
                </a:lnTo>
                <a:lnTo>
                  <a:pt x="242916" y="267948"/>
                </a:lnTo>
                <a:lnTo>
                  <a:pt x="251766" y="265793"/>
                </a:lnTo>
                <a:lnTo>
                  <a:pt x="260616" y="263979"/>
                </a:lnTo>
                <a:lnTo>
                  <a:pt x="269579" y="262618"/>
                </a:lnTo>
                <a:lnTo>
                  <a:pt x="278315" y="261258"/>
                </a:lnTo>
                <a:lnTo>
                  <a:pt x="287052" y="260351"/>
                </a:lnTo>
                <a:lnTo>
                  <a:pt x="295448" y="259670"/>
                </a:lnTo>
                <a:lnTo>
                  <a:pt x="303617" y="259103"/>
                </a:lnTo>
                <a:lnTo>
                  <a:pt x="311445" y="258650"/>
                </a:lnTo>
                <a:lnTo>
                  <a:pt x="318707" y="258423"/>
                </a:lnTo>
                <a:lnTo>
                  <a:pt x="325628" y="258310"/>
                </a:lnTo>
                <a:lnTo>
                  <a:pt x="331981" y="258083"/>
                </a:lnTo>
                <a:lnTo>
                  <a:pt x="338335" y="258083"/>
                </a:lnTo>
                <a:lnTo>
                  <a:pt x="339583" y="257969"/>
                </a:lnTo>
                <a:lnTo>
                  <a:pt x="340491" y="257516"/>
                </a:lnTo>
                <a:lnTo>
                  <a:pt x="341058" y="256949"/>
                </a:lnTo>
                <a:lnTo>
                  <a:pt x="341285" y="256268"/>
                </a:lnTo>
                <a:lnTo>
                  <a:pt x="341512" y="255588"/>
                </a:lnTo>
                <a:lnTo>
                  <a:pt x="341512" y="255248"/>
                </a:lnTo>
                <a:lnTo>
                  <a:pt x="341512" y="254908"/>
                </a:lnTo>
                <a:lnTo>
                  <a:pt x="341512" y="52161"/>
                </a:lnTo>
                <a:lnTo>
                  <a:pt x="341739" y="50914"/>
                </a:lnTo>
                <a:lnTo>
                  <a:pt x="342306" y="49893"/>
                </a:lnTo>
                <a:lnTo>
                  <a:pt x="343214" y="48986"/>
                </a:lnTo>
                <a:lnTo>
                  <a:pt x="344349" y="48419"/>
                </a:lnTo>
                <a:lnTo>
                  <a:pt x="383832" y="36627"/>
                </a:lnTo>
                <a:lnTo>
                  <a:pt x="385080" y="36513"/>
                </a:lnTo>
                <a:lnTo>
                  <a:pt x="386215" y="36740"/>
                </a:lnTo>
                <a:lnTo>
                  <a:pt x="387350" y="37307"/>
                </a:lnTo>
                <a:lnTo>
                  <a:pt x="388257" y="38101"/>
                </a:lnTo>
                <a:lnTo>
                  <a:pt x="388711" y="39235"/>
                </a:lnTo>
                <a:lnTo>
                  <a:pt x="388938" y="40368"/>
                </a:lnTo>
                <a:lnTo>
                  <a:pt x="388938" y="285751"/>
                </a:lnTo>
                <a:lnTo>
                  <a:pt x="388825" y="286885"/>
                </a:lnTo>
                <a:lnTo>
                  <a:pt x="388371" y="287792"/>
                </a:lnTo>
                <a:lnTo>
                  <a:pt x="387577" y="288585"/>
                </a:lnTo>
                <a:lnTo>
                  <a:pt x="386669" y="289266"/>
                </a:lnTo>
                <a:lnTo>
                  <a:pt x="385761" y="289493"/>
                </a:lnTo>
                <a:lnTo>
                  <a:pt x="384513" y="289606"/>
                </a:lnTo>
                <a:lnTo>
                  <a:pt x="379181" y="289152"/>
                </a:lnTo>
                <a:lnTo>
                  <a:pt x="373054" y="288585"/>
                </a:lnTo>
                <a:lnTo>
                  <a:pt x="366133" y="288132"/>
                </a:lnTo>
                <a:lnTo>
                  <a:pt x="358758" y="287792"/>
                </a:lnTo>
                <a:lnTo>
                  <a:pt x="350816" y="287452"/>
                </a:lnTo>
                <a:lnTo>
                  <a:pt x="342420" y="287225"/>
                </a:lnTo>
                <a:lnTo>
                  <a:pt x="333683" y="287111"/>
                </a:lnTo>
                <a:lnTo>
                  <a:pt x="321430" y="287338"/>
                </a:lnTo>
                <a:lnTo>
                  <a:pt x="309630" y="287792"/>
                </a:lnTo>
                <a:lnTo>
                  <a:pt x="298511" y="288585"/>
                </a:lnTo>
                <a:lnTo>
                  <a:pt x="287619" y="289719"/>
                </a:lnTo>
                <a:lnTo>
                  <a:pt x="277408" y="291193"/>
                </a:lnTo>
                <a:lnTo>
                  <a:pt x="267650" y="292894"/>
                </a:lnTo>
                <a:lnTo>
                  <a:pt x="258460" y="295049"/>
                </a:lnTo>
                <a:lnTo>
                  <a:pt x="249837" y="297430"/>
                </a:lnTo>
                <a:lnTo>
                  <a:pt x="241781" y="300152"/>
                </a:lnTo>
                <a:lnTo>
                  <a:pt x="234407" y="303100"/>
                </a:lnTo>
                <a:lnTo>
                  <a:pt x="227599" y="306388"/>
                </a:lnTo>
                <a:lnTo>
                  <a:pt x="226578" y="306955"/>
                </a:lnTo>
                <a:lnTo>
                  <a:pt x="224876" y="307749"/>
                </a:lnTo>
                <a:lnTo>
                  <a:pt x="222834" y="308769"/>
                </a:lnTo>
                <a:lnTo>
                  <a:pt x="220451" y="310017"/>
                </a:lnTo>
                <a:lnTo>
                  <a:pt x="217728" y="311264"/>
                </a:lnTo>
                <a:lnTo>
                  <a:pt x="214778" y="312738"/>
                </a:lnTo>
                <a:lnTo>
                  <a:pt x="211715" y="314099"/>
                </a:lnTo>
                <a:lnTo>
                  <a:pt x="208538" y="315460"/>
                </a:lnTo>
                <a:lnTo>
                  <a:pt x="205475" y="316593"/>
                </a:lnTo>
                <a:lnTo>
                  <a:pt x="202411" y="317501"/>
                </a:lnTo>
                <a:lnTo>
                  <a:pt x="199461" y="318294"/>
                </a:lnTo>
                <a:lnTo>
                  <a:pt x="196852" y="318861"/>
                </a:lnTo>
                <a:lnTo>
                  <a:pt x="194469" y="319088"/>
                </a:lnTo>
                <a:lnTo>
                  <a:pt x="192086" y="318861"/>
                </a:lnTo>
                <a:lnTo>
                  <a:pt x="189477" y="318294"/>
                </a:lnTo>
                <a:lnTo>
                  <a:pt x="186527" y="317501"/>
                </a:lnTo>
                <a:lnTo>
                  <a:pt x="183463" y="316593"/>
                </a:lnTo>
                <a:lnTo>
                  <a:pt x="180400" y="315460"/>
                </a:lnTo>
                <a:lnTo>
                  <a:pt x="177223" y="314099"/>
                </a:lnTo>
                <a:lnTo>
                  <a:pt x="174160" y="312738"/>
                </a:lnTo>
                <a:lnTo>
                  <a:pt x="171210" y="311264"/>
                </a:lnTo>
                <a:lnTo>
                  <a:pt x="168487" y="310017"/>
                </a:lnTo>
                <a:lnTo>
                  <a:pt x="165991" y="308769"/>
                </a:lnTo>
                <a:lnTo>
                  <a:pt x="164062" y="307749"/>
                </a:lnTo>
                <a:lnTo>
                  <a:pt x="162360" y="306955"/>
                </a:lnTo>
                <a:lnTo>
                  <a:pt x="161339" y="306388"/>
                </a:lnTo>
                <a:lnTo>
                  <a:pt x="154531" y="303100"/>
                </a:lnTo>
                <a:lnTo>
                  <a:pt x="147043" y="300152"/>
                </a:lnTo>
                <a:lnTo>
                  <a:pt x="138987" y="297430"/>
                </a:lnTo>
                <a:lnTo>
                  <a:pt x="130478" y="295049"/>
                </a:lnTo>
                <a:lnTo>
                  <a:pt x="121174" y="292894"/>
                </a:lnTo>
                <a:lnTo>
                  <a:pt x="111530" y="291193"/>
                </a:lnTo>
                <a:lnTo>
                  <a:pt x="101319" y="289719"/>
                </a:lnTo>
                <a:lnTo>
                  <a:pt x="90427" y="288585"/>
                </a:lnTo>
                <a:lnTo>
                  <a:pt x="79194" y="287792"/>
                </a:lnTo>
                <a:lnTo>
                  <a:pt x="67508" y="287338"/>
                </a:lnTo>
                <a:lnTo>
                  <a:pt x="55141" y="287111"/>
                </a:lnTo>
                <a:lnTo>
                  <a:pt x="46518" y="287225"/>
                </a:lnTo>
                <a:lnTo>
                  <a:pt x="38122" y="287452"/>
                </a:lnTo>
                <a:lnTo>
                  <a:pt x="30180" y="287792"/>
                </a:lnTo>
                <a:lnTo>
                  <a:pt x="22805" y="288132"/>
                </a:lnTo>
                <a:lnTo>
                  <a:pt x="15884" y="288585"/>
                </a:lnTo>
                <a:lnTo>
                  <a:pt x="9757" y="289152"/>
                </a:lnTo>
                <a:lnTo>
                  <a:pt x="4311" y="289606"/>
                </a:lnTo>
                <a:lnTo>
                  <a:pt x="3177" y="289493"/>
                </a:lnTo>
                <a:lnTo>
                  <a:pt x="2269" y="289266"/>
                </a:lnTo>
                <a:lnTo>
                  <a:pt x="1248" y="288585"/>
                </a:lnTo>
                <a:lnTo>
                  <a:pt x="567" y="287792"/>
                </a:lnTo>
                <a:lnTo>
                  <a:pt x="113" y="286885"/>
                </a:lnTo>
                <a:lnTo>
                  <a:pt x="0" y="285751"/>
                </a:lnTo>
                <a:lnTo>
                  <a:pt x="0" y="40368"/>
                </a:lnTo>
                <a:lnTo>
                  <a:pt x="227" y="39235"/>
                </a:lnTo>
                <a:lnTo>
                  <a:pt x="681" y="38101"/>
                </a:lnTo>
                <a:lnTo>
                  <a:pt x="1588" y="37307"/>
                </a:lnTo>
                <a:lnTo>
                  <a:pt x="2723" y="36740"/>
                </a:lnTo>
                <a:close/>
                <a:moveTo>
                  <a:pt x="321262" y="0"/>
                </a:moveTo>
                <a:lnTo>
                  <a:pt x="322617" y="113"/>
                </a:lnTo>
                <a:lnTo>
                  <a:pt x="323632" y="680"/>
                </a:lnTo>
                <a:lnTo>
                  <a:pt x="324648" y="1586"/>
                </a:lnTo>
                <a:lnTo>
                  <a:pt x="325212" y="2719"/>
                </a:lnTo>
                <a:lnTo>
                  <a:pt x="325438" y="3852"/>
                </a:lnTo>
                <a:lnTo>
                  <a:pt x="325438" y="238713"/>
                </a:lnTo>
                <a:lnTo>
                  <a:pt x="325099" y="240299"/>
                </a:lnTo>
                <a:lnTo>
                  <a:pt x="324309" y="241432"/>
                </a:lnTo>
                <a:lnTo>
                  <a:pt x="323068" y="242225"/>
                </a:lnTo>
                <a:lnTo>
                  <a:pt x="321601" y="242678"/>
                </a:lnTo>
                <a:lnTo>
                  <a:pt x="308622" y="243131"/>
                </a:lnTo>
                <a:lnTo>
                  <a:pt x="296095" y="243811"/>
                </a:lnTo>
                <a:lnTo>
                  <a:pt x="283907" y="244944"/>
                </a:lnTo>
                <a:lnTo>
                  <a:pt x="272057" y="246417"/>
                </a:lnTo>
                <a:lnTo>
                  <a:pt x="260772" y="248116"/>
                </a:lnTo>
                <a:lnTo>
                  <a:pt x="249937" y="250155"/>
                </a:lnTo>
                <a:lnTo>
                  <a:pt x="239555" y="252648"/>
                </a:lnTo>
                <a:lnTo>
                  <a:pt x="229849" y="255367"/>
                </a:lnTo>
                <a:lnTo>
                  <a:pt x="220595" y="258199"/>
                </a:lnTo>
                <a:lnTo>
                  <a:pt x="211905" y="261712"/>
                </a:lnTo>
                <a:lnTo>
                  <a:pt x="211002" y="261938"/>
                </a:lnTo>
                <a:lnTo>
                  <a:pt x="210325" y="261938"/>
                </a:lnTo>
                <a:lnTo>
                  <a:pt x="209196" y="261825"/>
                </a:lnTo>
                <a:lnTo>
                  <a:pt x="208068" y="261258"/>
                </a:lnTo>
                <a:lnTo>
                  <a:pt x="207165" y="260352"/>
                </a:lnTo>
                <a:lnTo>
                  <a:pt x="206601" y="259332"/>
                </a:lnTo>
                <a:lnTo>
                  <a:pt x="206488" y="257973"/>
                </a:lnTo>
                <a:lnTo>
                  <a:pt x="206375" y="48264"/>
                </a:lnTo>
                <a:lnTo>
                  <a:pt x="206714" y="46791"/>
                </a:lnTo>
                <a:lnTo>
                  <a:pt x="207504" y="45431"/>
                </a:lnTo>
                <a:lnTo>
                  <a:pt x="208858" y="44638"/>
                </a:lnTo>
                <a:lnTo>
                  <a:pt x="320021" y="340"/>
                </a:lnTo>
                <a:close/>
                <a:moveTo>
                  <a:pt x="67567" y="0"/>
                </a:moveTo>
                <a:lnTo>
                  <a:pt x="68809" y="340"/>
                </a:lnTo>
                <a:lnTo>
                  <a:pt x="180191" y="44638"/>
                </a:lnTo>
                <a:lnTo>
                  <a:pt x="181546" y="45431"/>
                </a:lnTo>
                <a:lnTo>
                  <a:pt x="182337" y="46791"/>
                </a:lnTo>
                <a:lnTo>
                  <a:pt x="182563" y="48264"/>
                </a:lnTo>
                <a:lnTo>
                  <a:pt x="182563" y="257973"/>
                </a:lnTo>
                <a:lnTo>
                  <a:pt x="182450" y="259332"/>
                </a:lnTo>
                <a:lnTo>
                  <a:pt x="181885" y="260352"/>
                </a:lnTo>
                <a:lnTo>
                  <a:pt x="180982" y="261258"/>
                </a:lnTo>
                <a:lnTo>
                  <a:pt x="179852" y="261825"/>
                </a:lnTo>
                <a:lnTo>
                  <a:pt x="178722" y="261938"/>
                </a:lnTo>
                <a:lnTo>
                  <a:pt x="178044" y="261938"/>
                </a:lnTo>
                <a:lnTo>
                  <a:pt x="177141" y="261712"/>
                </a:lnTo>
                <a:lnTo>
                  <a:pt x="168443" y="258199"/>
                </a:lnTo>
                <a:lnTo>
                  <a:pt x="159180" y="255367"/>
                </a:lnTo>
                <a:lnTo>
                  <a:pt x="149465" y="252648"/>
                </a:lnTo>
                <a:lnTo>
                  <a:pt x="138959" y="250155"/>
                </a:lnTo>
                <a:lnTo>
                  <a:pt x="128228" y="248116"/>
                </a:lnTo>
                <a:lnTo>
                  <a:pt x="116931" y="246417"/>
                </a:lnTo>
                <a:lnTo>
                  <a:pt x="105070" y="244944"/>
                </a:lnTo>
                <a:lnTo>
                  <a:pt x="92870" y="243811"/>
                </a:lnTo>
                <a:lnTo>
                  <a:pt x="80331" y="243131"/>
                </a:lnTo>
                <a:lnTo>
                  <a:pt x="67341" y="242678"/>
                </a:lnTo>
                <a:lnTo>
                  <a:pt x="65872" y="242225"/>
                </a:lnTo>
                <a:lnTo>
                  <a:pt x="64517" y="241432"/>
                </a:lnTo>
                <a:lnTo>
                  <a:pt x="63726" y="240299"/>
                </a:lnTo>
                <a:lnTo>
                  <a:pt x="63500" y="238713"/>
                </a:lnTo>
                <a:lnTo>
                  <a:pt x="63500" y="3852"/>
                </a:lnTo>
                <a:lnTo>
                  <a:pt x="63726" y="2719"/>
                </a:lnTo>
                <a:lnTo>
                  <a:pt x="64291" y="1586"/>
                </a:lnTo>
                <a:lnTo>
                  <a:pt x="65307" y="680"/>
                </a:lnTo>
                <a:lnTo>
                  <a:pt x="66324" y="113"/>
                </a:lnTo>
                <a:close/>
              </a:path>
            </a:pathLst>
          </a:custGeom>
          <a:solidFill>
            <a:srgbClr val="0000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421" name="Скругленный прямоугольник 420"/>
          <p:cNvSpPr/>
          <p:nvPr/>
        </p:nvSpPr>
        <p:spPr>
          <a:xfrm>
            <a:off x="413882" y="1746634"/>
            <a:ext cx="4196601" cy="503511"/>
          </a:xfrm>
          <a:prstGeom prst="roundRect">
            <a:avLst/>
          </a:pr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422" name="Google Shape;199;p27"/>
          <p:cNvSpPr/>
          <p:nvPr/>
        </p:nvSpPr>
        <p:spPr>
          <a:xfrm>
            <a:off x="489466" y="1851146"/>
            <a:ext cx="3224376" cy="24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304" tIns="32643" rIns="65304" bIns="32643" anchor="t" anchorCtr="0">
            <a:noAutofit/>
          </a:bodyPr>
          <a:lstStyle/>
          <a:p>
            <a:r>
              <a:rPr lang="ru-RU" sz="1429" dirty="0">
                <a:solidFill>
                  <a:schemeClr val="bg1"/>
                </a:solidFill>
                <a:latin typeface="BwSurco-Regular" panose="00000500000000000000" pitchFamily="50" charset="-52"/>
              </a:rPr>
              <a:t>Филиал в городе Ишимбай</a:t>
            </a:r>
          </a:p>
        </p:txBody>
      </p:sp>
      <p:sp>
        <p:nvSpPr>
          <p:cNvPr id="425" name="Freeform 331"/>
          <p:cNvSpPr>
            <a:spLocks noEditPoints="1"/>
          </p:cNvSpPr>
          <p:nvPr/>
        </p:nvSpPr>
        <p:spPr bwMode="auto">
          <a:xfrm>
            <a:off x="7491968" y="1800205"/>
            <a:ext cx="446264" cy="394372"/>
          </a:xfrm>
          <a:custGeom>
            <a:avLst/>
            <a:gdLst>
              <a:gd name="T0" fmla="*/ 537 w 3442"/>
              <a:gd name="T1" fmla="*/ 1006 h 3041"/>
              <a:gd name="T2" fmla="*/ 587 w 3442"/>
              <a:gd name="T3" fmla="*/ 1044 h 3041"/>
              <a:gd name="T4" fmla="*/ 598 w 3442"/>
              <a:gd name="T5" fmla="*/ 2431 h 3041"/>
              <a:gd name="T6" fmla="*/ 760 w 3442"/>
              <a:gd name="T7" fmla="*/ 1063 h 3041"/>
              <a:gd name="T8" fmla="*/ 798 w 3442"/>
              <a:gd name="T9" fmla="*/ 1014 h 3041"/>
              <a:gd name="T10" fmla="*/ 1038 w 3442"/>
              <a:gd name="T11" fmla="*/ 1003 h 3041"/>
              <a:gd name="T12" fmla="*/ 1096 w 3442"/>
              <a:gd name="T13" fmla="*/ 1027 h 3041"/>
              <a:gd name="T14" fmla="*/ 1120 w 3442"/>
              <a:gd name="T15" fmla="*/ 1084 h 3041"/>
              <a:gd name="T16" fmla="*/ 1279 w 3442"/>
              <a:gd name="T17" fmla="*/ 1084 h 3041"/>
              <a:gd name="T18" fmla="*/ 1303 w 3442"/>
              <a:gd name="T19" fmla="*/ 1027 h 3041"/>
              <a:gd name="T20" fmla="*/ 1360 w 3442"/>
              <a:gd name="T21" fmla="*/ 1003 h 3041"/>
              <a:gd name="T22" fmla="*/ 1601 w 3442"/>
              <a:gd name="T23" fmla="*/ 1014 h 3041"/>
              <a:gd name="T24" fmla="*/ 1638 w 3442"/>
              <a:gd name="T25" fmla="*/ 1063 h 3041"/>
              <a:gd name="T26" fmla="*/ 1800 w 3442"/>
              <a:gd name="T27" fmla="*/ 2431 h 3041"/>
              <a:gd name="T28" fmla="*/ 1812 w 3442"/>
              <a:gd name="T29" fmla="*/ 1044 h 3041"/>
              <a:gd name="T30" fmla="*/ 1861 w 3442"/>
              <a:gd name="T31" fmla="*/ 1006 h 3041"/>
              <a:gd name="T32" fmla="*/ 2102 w 3442"/>
              <a:gd name="T33" fmla="*/ 1006 h 3041"/>
              <a:gd name="T34" fmla="*/ 2152 w 3442"/>
              <a:gd name="T35" fmla="*/ 1044 h 3041"/>
              <a:gd name="T36" fmla="*/ 2163 w 3442"/>
              <a:gd name="T37" fmla="*/ 2431 h 3041"/>
              <a:gd name="T38" fmla="*/ 2325 w 3442"/>
              <a:gd name="T39" fmla="*/ 1063 h 3041"/>
              <a:gd name="T40" fmla="*/ 2363 w 3442"/>
              <a:gd name="T41" fmla="*/ 1014 h 3041"/>
              <a:gd name="T42" fmla="*/ 2603 w 3442"/>
              <a:gd name="T43" fmla="*/ 1003 h 3041"/>
              <a:gd name="T44" fmla="*/ 2661 w 3442"/>
              <a:gd name="T45" fmla="*/ 1027 h 3041"/>
              <a:gd name="T46" fmla="*/ 2685 w 3442"/>
              <a:gd name="T47" fmla="*/ 1084 h 3041"/>
              <a:gd name="T48" fmla="*/ 2845 w 3442"/>
              <a:gd name="T49" fmla="*/ 1084 h 3041"/>
              <a:gd name="T50" fmla="*/ 2869 w 3442"/>
              <a:gd name="T51" fmla="*/ 1027 h 3041"/>
              <a:gd name="T52" fmla="*/ 2926 w 3442"/>
              <a:gd name="T53" fmla="*/ 1003 h 3041"/>
              <a:gd name="T54" fmla="*/ 3166 w 3442"/>
              <a:gd name="T55" fmla="*/ 1014 h 3041"/>
              <a:gd name="T56" fmla="*/ 3203 w 3442"/>
              <a:gd name="T57" fmla="*/ 1063 h 3041"/>
              <a:gd name="T58" fmla="*/ 3318 w 3442"/>
              <a:gd name="T59" fmla="*/ 2431 h 3041"/>
              <a:gd name="T60" fmla="*/ 3377 w 3442"/>
              <a:gd name="T61" fmla="*/ 2455 h 3041"/>
              <a:gd name="T62" fmla="*/ 3400 w 3442"/>
              <a:gd name="T63" fmla="*/ 2512 h 3041"/>
              <a:gd name="T64" fmla="*/ 3389 w 3442"/>
              <a:gd name="T65" fmla="*/ 3000 h 3041"/>
              <a:gd name="T66" fmla="*/ 3340 w 3442"/>
              <a:gd name="T67" fmla="*/ 3038 h 3041"/>
              <a:gd name="T68" fmla="*/ 101 w 3442"/>
              <a:gd name="T69" fmla="*/ 3038 h 3041"/>
              <a:gd name="T70" fmla="*/ 53 w 3442"/>
              <a:gd name="T71" fmla="*/ 3000 h 3041"/>
              <a:gd name="T72" fmla="*/ 42 w 3442"/>
              <a:gd name="T73" fmla="*/ 2512 h 3041"/>
              <a:gd name="T74" fmla="*/ 66 w 3442"/>
              <a:gd name="T75" fmla="*/ 2455 h 3041"/>
              <a:gd name="T76" fmla="*/ 123 w 3442"/>
              <a:gd name="T77" fmla="*/ 2431 h 3041"/>
              <a:gd name="T78" fmla="*/ 238 w 3442"/>
              <a:gd name="T79" fmla="*/ 1063 h 3041"/>
              <a:gd name="T80" fmla="*/ 276 w 3442"/>
              <a:gd name="T81" fmla="*/ 1014 h 3041"/>
              <a:gd name="T82" fmla="*/ 1710 w 3442"/>
              <a:gd name="T83" fmla="*/ 0 h 3041"/>
              <a:gd name="T84" fmla="*/ 3391 w 3442"/>
              <a:gd name="T85" fmla="*/ 684 h 3041"/>
              <a:gd name="T86" fmla="*/ 3432 w 3442"/>
              <a:gd name="T87" fmla="*/ 721 h 3041"/>
              <a:gd name="T88" fmla="*/ 3441 w 3442"/>
              <a:gd name="T89" fmla="*/ 775 h 3041"/>
              <a:gd name="T90" fmla="*/ 3412 w 3442"/>
              <a:gd name="T91" fmla="*/ 822 h 3041"/>
              <a:gd name="T92" fmla="*/ 3360 w 3442"/>
              <a:gd name="T93" fmla="*/ 841 h 3041"/>
              <a:gd name="T94" fmla="*/ 45 w 3442"/>
              <a:gd name="T95" fmla="*/ 832 h 3041"/>
              <a:gd name="T96" fmla="*/ 7 w 3442"/>
              <a:gd name="T97" fmla="*/ 793 h 3041"/>
              <a:gd name="T98" fmla="*/ 3 w 3442"/>
              <a:gd name="T99" fmla="*/ 737 h 3041"/>
              <a:gd name="T100" fmla="*/ 33 w 3442"/>
              <a:gd name="T101" fmla="*/ 694 h 3041"/>
              <a:gd name="T102" fmla="*/ 1710 w 3442"/>
              <a:gd name="T103" fmla="*/ 0 h 3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442" h="3041">
                <a:moveTo>
                  <a:pt x="317" y="1003"/>
                </a:moveTo>
                <a:lnTo>
                  <a:pt x="515" y="1003"/>
                </a:lnTo>
                <a:lnTo>
                  <a:pt x="537" y="1006"/>
                </a:lnTo>
                <a:lnTo>
                  <a:pt x="557" y="1014"/>
                </a:lnTo>
                <a:lnTo>
                  <a:pt x="574" y="1027"/>
                </a:lnTo>
                <a:lnTo>
                  <a:pt x="587" y="1044"/>
                </a:lnTo>
                <a:lnTo>
                  <a:pt x="595" y="1063"/>
                </a:lnTo>
                <a:lnTo>
                  <a:pt x="598" y="1084"/>
                </a:lnTo>
                <a:lnTo>
                  <a:pt x="598" y="2431"/>
                </a:lnTo>
                <a:lnTo>
                  <a:pt x="757" y="2431"/>
                </a:lnTo>
                <a:lnTo>
                  <a:pt x="757" y="1084"/>
                </a:lnTo>
                <a:lnTo>
                  <a:pt x="760" y="1063"/>
                </a:lnTo>
                <a:lnTo>
                  <a:pt x="768" y="1044"/>
                </a:lnTo>
                <a:lnTo>
                  <a:pt x="781" y="1027"/>
                </a:lnTo>
                <a:lnTo>
                  <a:pt x="798" y="1014"/>
                </a:lnTo>
                <a:lnTo>
                  <a:pt x="818" y="1006"/>
                </a:lnTo>
                <a:lnTo>
                  <a:pt x="838" y="1003"/>
                </a:lnTo>
                <a:lnTo>
                  <a:pt x="1038" y="1003"/>
                </a:lnTo>
                <a:lnTo>
                  <a:pt x="1059" y="1006"/>
                </a:lnTo>
                <a:lnTo>
                  <a:pt x="1079" y="1014"/>
                </a:lnTo>
                <a:lnTo>
                  <a:pt x="1096" y="1027"/>
                </a:lnTo>
                <a:lnTo>
                  <a:pt x="1108" y="1044"/>
                </a:lnTo>
                <a:lnTo>
                  <a:pt x="1117" y="1063"/>
                </a:lnTo>
                <a:lnTo>
                  <a:pt x="1120" y="1084"/>
                </a:lnTo>
                <a:lnTo>
                  <a:pt x="1120" y="2431"/>
                </a:lnTo>
                <a:lnTo>
                  <a:pt x="1279" y="2431"/>
                </a:lnTo>
                <a:lnTo>
                  <a:pt x="1279" y="1084"/>
                </a:lnTo>
                <a:lnTo>
                  <a:pt x="1282" y="1063"/>
                </a:lnTo>
                <a:lnTo>
                  <a:pt x="1290" y="1044"/>
                </a:lnTo>
                <a:lnTo>
                  <a:pt x="1303" y="1027"/>
                </a:lnTo>
                <a:lnTo>
                  <a:pt x="1319" y="1014"/>
                </a:lnTo>
                <a:lnTo>
                  <a:pt x="1339" y="1006"/>
                </a:lnTo>
                <a:lnTo>
                  <a:pt x="1360" y="1003"/>
                </a:lnTo>
                <a:lnTo>
                  <a:pt x="1560" y="1003"/>
                </a:lnTo>
                <a:lnTo>
                  <a:pt x="1581" y="1006"/>
                </a:lnTo>
                <a:lnTo>
                  <a:pt x="1601" y="1014"/>
                </a:lnTo>
                <a:lnTo>
                  <a:pt x="1617" y="1027"/>
                </a:lnTo>
                <a:lnTo>
                  <a:pt x="1630" y="1044"/>
                </a:lnTo>
                <a:lnTo>
                  <a:pt x="1638" y="1063"/>
                </a:lnTo>
                <a:lnTo>
                  <a:pt x="1641" y="1084"/>
                </a:lnTo>
                <a:lnTo>
                  <a:pt x="1641" y="2431"/>
                </a:lnTo>
                <a:lnTo>
                  <a:pt x="1800" y="2431"/>
                </a:lnTo>
                <a:lnTo>
                  <a:pt x="1800" y="1084"/>
                </a:lnTo>
                <a:lnTo>
                  <a:pt x="1803" y="1063"/>
                </a:lnTo>
                <a:lnTo>
                  <a:pt x="1812" y="1044"/>
                </a:lnTo>
                <a:lnTo>
                  <a:pt x="1824" y="1027"/>
                </a:lnTo>
                <a:lnTo>
                  <a:pt x="1841" y="1014"/>
                </a:lnTo>
                <a:lnTo>
                  <a:pt x="1861" y="1006"/>
                </a:lnTo>
                <a:lnTo>
                  <a:pt x="1883" y="1003"/>
                </a:lnTo>
                <a:lnTo>
                  <a:pt x="2082" y="1003"/>
                </a:lnTo>
                <a:lnTo>
                  <a:pt x="2102" y="1006"/>
                </a:lnTo>
                <a:lnTo>
                  <a:pt x="2122" y="1014"/>
                </a:lnTo>
                <a:lnTo>
                  <a:pt x="2139" y="1027"/>
                </a:lnTo>
                <a:lnTo>
                  <a:pt x="2152" y="1044"/>
                </a:lnTo>
                <a:lnTo>
                  <a:pt x="2160" y="1063"/>
                </a:lnTo>
                <a:lnTo>
                  <a:pt x="2163" y="1084"/>
                </a:lnTo>
                <a:lnTo>
                  <a:pt x="2163" y="2431"/>
                </a:lnTo>
                <a:lnTo>
                  <a:pt x="2323" y="2431"/>
                </a:lnTo>
                <a:lnTo>
                  <a:pt x="2323" y="1084"/>
                </a:lnTo>
                <a:lnTo>
                  <a:pt x="2325" y="1063"/>
                </a:lnTo>
                <a:lnTo>
                  <a:pt x="2333" y="1044"/>
                </a:lnTo>
                <a:lnTo>
                  <a:pt x="2346" y="1027"/>
                </a:lnTo>
                <a:lnTo>
                  <a:pt x="2363" y="1014"/>
                </a:lnTo>
                <a:lnTo>
                  <a:pt x="2383" y="1006"/>
                </a:lnTo>
                <a:lnTo>
                  <a:pt x="2405" y="1003"/>
                </a:lnTo>
                <a:lnTo>
                  <a:pt x="2603" y="1003"/>
                </a:lnTo>
                <a:lnTo>
                  <a:pt x="2625" y="1006"/>
                </a:lnTo>
                <a:lnTo>
                  <a:pt x="2644" y="1014"/>
                </a:lnTo>
                <a:lnTo>
                  <a:pt x="2661" y="1027"/>
                </a:lnTo>
                <a:lnTo>
                  <a:pt x="2673" y="1044"/>
                </a:lnTo>
                <a:lnTo>
                  <a:pt x="2682" y="1063"/>
                </a:lnTo>
                <a:lnTo>
                  <a:pt x="2685" y="1084"/>
                </a:lnTo>
                <a:lnTo>
                  <a:pt x="2685" y="2431"/>
                </a:lnTo>
                <a:lnTo>
                  <a:pt x="2845" y="2431"/>
                </a:lnTo>
                <a:lnTo>
                  <a:pt x="2845" y="1084"/>
                </a:lnTo>
                <a:lnTo>
                  <a:pt x="2847" y="1063"/>
                </a:lnTo>
                <a:lnTo>
                  <a:pt x="2855" y="1044"/>
                </a:lnTo>
                <a:lnTo>
                  <a:pt x="2869" y="1027"/>
                </a:lnTo>
                <a:lnTo>
                  <a:pt x="2884" y="1014"/>
                </a:lnTo>
                <a:lnTo>
                  <a:pt x="2904" y="1006"/>
                </a:lnTo>
                <a:lnTo>
                  <a:pt x="2926" y="1003"/>
                </a:lnTo>
                <a:lnTo>
                  <a:pt x="3125" y="1003"/>
                </a:lnTo>
                <a:lnTo>
                  <a:pt x="3147" y="1006"/>
                </a:lnTo>
                <a:lnTo>
                  <a:pt x="3166" y="1014"/>
                </a:lnTo>
                <a:lnTo>
                  <a:pt x="3182" y="1027"/>
                </a:lnTo>
                <a:lnTo>
                  <a:pt x="3195" y="1044"/>
                </a:lnTo>
                <a:lnTo>
                  <a:pt x="3203" y="1063"/>
                </a:lnTo>
                <a:lnTo>
                  <a:pt x="3206" y="1084"/>
                </a:lnTo>
                <a:lnTo>
                  <a:pt x="3206" y="2431"/>
                </a:lnTo>
                <a:lnTo>
                  <a:pt x="3318" y="2431"/>
                </a:lnTo>
                <a:lnTo>
                  <a:pt x="3340" y="2434"/>
                </a:lnTo>
                <a:lnTo>
                  <a:pt x="3360" y="2441"/>
                </a:lnTo>
                <a:lnTo>
                  <a:pt x="3377" y="2455"/>
                </a:lnTo>
                <a:lnTo>
                  <a:pt x="3389" y="2471"/>
                </a:lnTo>
                <a:lnTo>
                  <a:pt x="3398" y="2491"/>
                </a:lnTo>
                <a:lnTo>
                  <a:pt x="3400" y="2512"/>
                </a:lnTo>
                <a:lnTo>
                  <a:pt x="3400" y="2960"/>
                </a:lnTo>
                <a:lnTo>
                  <a:pt x="3398" y="2981"/>
                </a:lnTo>
                <a:lnTo>
                  <a:pt x="3389" y="3000"/>
                </a:lnTo>
                <a:lnTo>
                  <a:pt x="3377" y="3017"/>
                </a:lnTo>
                <a:lnTo>
                  <a:pt x="3360" y="3030"/>
                </a:lnTo>
                <a:lnTo>
                  <a:pt x="3340" y="3038"/>
                </a:lnTo>
                <a:lnTo>
                  <a:pt x="3318" y="3041"/>
                </a:lnTo>
                <a:lnTo>
                  <a:pt x="123" y="3041"/>
                </a:lnTo>
                <a:lnTo>
                  <a:pt x="101" y="3038"/>
                </a:lnTo>
                <a:lnTo>
                  <a:pt x="83" y="3030"/>
                </a:lnTo>
                <a:lnTo>
                  <a:pt x="66" y="3017"/>
                </a:lnTo>
                <a:lnTo>
                  <a:pt x="53" y="3000"/>
                </a:lnTo>
                <a:lnTo>
                  <a:pt x="45" y="2981"/>
                </a:lnTo>
                <a:lnTo>
                  <a:pt x="42" y="2960"/>
                </a:lnTo>
                <a:lnTo>
                  <a:pt x="42" y="2512"/>
                </a:lnTo>
                <a:lnTo>
                  <a:pt x="45" y="2491"/>
                </a:lnTo>
                <a:lnTo>
                  <a:pt x="53" y="2471"/>
                </a:lnTo>
                <a:lnTo>
                  <a:pt x="66" y="2455"/>
                </a:lnTo>
                <a:lnTo>
                  <a:pt x="83" y="2441"/>
                </a:lnTo>
                <a:lnTo>
                  <a:pt x="101" y="2434"/>
                </a:lnTo>
                <a:lnTo>
                  <a:pt x="123" y="2431"/>
                </a:lnTo>
                <a:lnTo>
                  <a:pt x="235" y="2431"/>
                </a:lnTo>
                <a:lnTo>
                  <a:pt x="235" y="1084"/>
                </a:lnTo>
                <a:lnTo>
                  <a:pt x="238" y="1063"/>
                </a:lnTo>
                <a:lnTo>
                  <a:pt x="247" y="1044"/>
                </a:lnTo>
                <a:lnTo>
                  <a:pt x="259" y="1027"/>
                </a:lnTo>
                <a:lnTo>
                  <a:pt x="276" y="1014"/>
                </a:lnTo>
                <a:lnTo>
                  <a:pt x="296" y="1006"/>
                </a:lnTo>
                <a:lnTo>
                  <a:pt x="317" y="1003"/>
                </a:lnTo>
                <a:close/>
                <a:moveTo>
                  <a:pt x="1710" y="0"/>
                </a:moveTo>
                <a:lnTo>
                  <a:pt x="1731" y="0"/>
                </a:lnTo>
                <a:lnTo>
                  <a:pt x="1752" y="5"/>
                </a:lnTo>
                <a:lnTo>
                  <a:pt x="3391" y="684"/>
                </a:lnTo>
                <a:lnTo>
                  <a:pt x="3408" y="694"/>
                </a:lnTo>
                <a:lnTo>
                  <a:pt x="3422" y="705"/>
                </a:lnTo>
                <a:lnTo>
                  <a:pt x="3432" y="721"/>
                </a:lnTo>
                <a:lnTo>
                  <a:pt x="3440" y="737"/>
                </a:lnTo>
                <a:lnTo>
                  <a:pt x="3442" y="756"/>
                </a:lnTo>
                <a:lnTo>
                  <a:pt x="3441" y="775"/>
                </a:lnTo>
                <a:lnTo>
                  <a:pt x="3434" y="793"/>
                </a:lnTo>
                <a:lnTo>
                  <a:pt x="3425" y="810"/>
                </a:lnTo>
                <a:lnTo>
                  <a:pt x="3412" y="822"/>
                </a:lnTo>
                <a:lnTo>
                  <a:pt x="3397" y="832"/>
                </a:lnTo>
                <a:lnTo>
                  <a:pt x="3379" y="839"/>
                </a:lnTo>
                <a:lnTo>
                  <a:pt x="3360" y="841"/>
                </a:lnTo>
                <a:lnTo>
                  <a:pt x="82" y="841"/>
                </a:lnTo>
                <a:lnTo>
                  <a:pt x="63" y="839"/>
                </a:lnTo>
                <a:lnTo>
                  <a:pt x="45" y="832"/>
                </a:lnTo>
                <a:lnTo>
                  <a:pt x="30" y="822"/>
                </a:lnTo>
                <a:lnTo>
                  <a:pt x="17" y="810"/>
                </a:lnTo>
                <a:lnTo>
                  <a:pt x="7" y="793"/>
                </a:lnTo>
                <a:lnTo>
                  <a:pt x="2" y="775"/>
                </a:lnTo>
                <a:lnTo>
                  <a:pt x="0" y="756"/>
                </a:lnTo>
                <a:lnTo>
                  <a:pt x="3" y="737"/>
                </a:lnTo>
                <a:lnTo>
                  <a:pt x="9" y="721"/>
                </a:lnTo>
                <a:lnTo>
                  <a:pt x="20" y="705"/>
                </a:lnTo>
                <a:lnTo>
                  <a:pt x="33" y="694"/>
                </a:lnTo>
                <a:lnTo>
                  <a:pt x="50" y="684"/>
                </a:lnTo>
                <a:lnTo>
                  <a:pt x="1689" y="5"/>
                </a:lnTo>
                <a:lnTo>
                  <a:pt x="17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426" name="Freeform 331"/>
          <p:cNvSpPr>
            <a:spLocks noEditPoints="1"/>
          </p:cNvSpPr>
          <p:nvPr/>
        </p:nvSpPr>
        <p:spPr bwMode="auto">
          <a:xfrm>
            <a:off x="5957428" y="1969121"/>
            <a:ext cx="310437" cy="274340"/>
          </a:xfrm>
          <a:custGeom>
            <a:avLst/>
            <a:gdLst>
              <a:gd name="T0" fmla="*/ 537 w 3442"/>
              <a:gd name="T1" fmla="*/ 1006 h 3041"/>
              <a:gd name="T2" fmla="*/ 587 w 3442"/>
              <a:gd name="T3" fmla="*/ 1044 h 3041"/>
              <a:gd name="T4" fmla="*/ 598 w 3442"/>
              <a:gd name="T5" fmla="*/ 2431 h 3041"/>
              <a:gd name="T6" fmla="*/ 760 w 3442"/>
              <a:gd name="T7" fmla="*/ 1063 h 3041"/>
              <a:gd name="T8" fmla="*/ 798 w 3442"/>
              <a:gd name="T9" fmla="*/ 1014 h 3041"/>
              <a:gd name="T10" fmla="*/ 1038 w 3442"/>
              <a:gd name="T11" fmla="*/ 1003 h 3041"/>
              <a:gd name="T12" fmla="*/ 1096 w 3442"/>
              <a:gd name="T13" fmla="*/ 1027 h 3041"/>
              <a:gd name="T14" fmla="*/ 1120 w 3442"/>
              <a:gd name="T15" fmla="*/ 1084 h 3041"/>
              <a:gd name="T16" fmla="*/ 1279 w 3442"/>
              <a:gd name="T17" fmla="*/ 1084 h 3041"/>
              <a:gd name="T18" fmla="*/ 1303 w 3442"/>
              <a:gd name="T19" fmla="*/ 1027 h 3041"/>
              <a:gd name="T20" fmla="*/ 1360 w 3442"/>
              <a:gd name="T21" fmla="*/ 1003 h 3041"/>
              <a:gd name="T22" fmla="*/ 1601 w 3442"/>
              <a:gd name="T23" fmla="*/ 1014 h 3041"/>
              <a:gd name="T24" fmla="*/ 1638 w 3442"/>
              <a:gd name="T25" fmla="*/ 1063 h 3041"/>
              <a:gd name="T26" fmla="*/ 1800 w 3442"/>
              <a:gd name="T27" fmla="*/ 2431 h 3041"/>
              <a:gd name="T28" fmla="*/ 1812 w 3442"/>
              <a:gd name="T29" fmla="*/ 1044 h 3041"/>
              <a:gd name="T30" fmla="*/ 1861 w 3442"/>
              <a:gd name="T31" fmla="*/ 1006 h 3041"/>
              <a:gd name="T32" fmla="*/ 2102 w 3442"/>
              <a:gd name="T33" fmla="*/ 1006 h 3041"/>
              <a:gd name="T34" fmla="*/ 2152 w 3442"/>
              <a:gd name="T35" fmla="*/ 1044 h 3041"/>
              <a:gd name="T36" fmla="*/ 2163 w 3442"/>
              <a:gd name="T37" fmla="*/ 2431 h 3041"/>
              <a:gd name="T38" fmla="*/ 2325 w 3442"/>
              <a:gd name="T39" fmla="*/ 1063 h 3041"/>
              <a:gd name="T40" fmla="*/ 2363 w 3442"/>
              <a:gd name="T41" fmla="*/ 1014 h 3041"/>
              <a:gd name="T42" fmla="*/ 2603 w 3442"/>
              <a:gd name="T43" fmla="*/ 1003 h 3041"/>
              <a:gd name="T44" fmla="*/ 2661 w 3442"/>
              <a:gd name="T45" fmla="*/ 1027 h 3041"/>
              <a:gd name="T46" fmla="*/ 2685 w 3442"/>
              <a:gd name="T47" fmla="*/ 1084 h 3041"/>
              <a:gd name="T48" fmla="*/ 2845 w 3442"/>
              <a:gd name="T49" fmla="*/ 1084 h 3041"/>
              <a:gd name="T50" fmla="*/ 2869 w 3442"/>
              <a:gd name="T51" fmla="*/ 1027 h 3041"/>
              <a:gd name="T52" fmla="*/ 2926 w 3442"/>
              <a:gd name="T53" fmla="*/ 1003 h 3041"/>
              <a:gd name="T54" fmla="*/ 3166 w 3442"/>
              <a:gd name="T55" fmla="*/ 1014 h 3041"/>
              <a:gd name="T56" fmla="*/ 3203 w 3442"/>
              <a:gd name="T57" fmla="*/ 1063 h 3041"/>
              <a:gd name="T58" fmla="*/ 3318 w 3442"/>
              <a:gd name="T59" fmla="*/ 2431 h 3041"/>
              <a:gd name="T60" fmla="*/ 3377 w 3442"/>
              <a:gd name="T61" fmla="*/ 2455 h 3041"/>
              <a:gd name="T62" fmla="*/ 3400 w 3442"/>
              <a:gd name="T63" fmla="*/ 2512 h 3041"/>
              <a:gd name="T64" fmla="*/ 3389 w 3442"/>
              <a:gd name="T65" fmla="*/ 3000 h 3041"/>
              <a:gd name="T66" fmla="*/ 3340 w 3442"/>
              <a:gd name="T67" fmla="*/ 3038 h 3041"/>
              <a:gd name="T68" fmla="*/ 101 w 3442"/>
              <a:gd name="T69" fmla="*/ 3038 h 3041"/>
              <a:gd name="T70" fmla="*/ 53 w 3442"/>
              <a:gd name="T71" fmla="*/ 3000 h 3041"/>
              <a:gd name="T72" fmla="*/ 42 w 3442"/>
              <a:gd name="T73" fmla="*/ 2512 h 3041"/>
              <a:gd name="T74" fmla="*/ 66 w 3442"/>
              <a:gd name="T75" fmla="*/ 2455 h 3041"/>
              <a:gd name="T76" fmla="*/ 123 w 3442"/>
              <a:gd name="T77" fmla="*/ 2431 h 3041"/>
              <a:gd name="T78" fmla="*/ 238 w 3442"/>
              <a:gd name="T79" fmla="*/ 1063 h 3041"/>
              <a:gd name="T80" fmla="*/ 276 w 3442"/>
              <a:gd name="T81" fmla="*/ 1014 h 3041"/>
              <a:gd name="T82" fmla="*/ 1710 w 3442"/>
              <a:gd name="T83" fmla="*/ 0 h 3041"/>
              <a:gd name="T84" fmla="*/ 3391 w 3442"/>
              <a:gd name="T85" fmla="*/ 684 h 3041"/>
              <a:gd name="T86" fmla="*/ 3432 w 3442"/>
              <a:gd name="T87" fmla="*/ 721 h 3041"/>
              <a:gd name="T88" fmla="*/ 3441 w 3442"/>
              <a:gd name="T89" fmla="*/ 775 h 3041"/>
              <a:gd name="T90" fmla="*/ 3412 w 3442"/>
              <a:gd name="T91" fmla="*/ 822 h 3041"/>
              <a:gd name="T92" fmla="*/ 3360 w 3442"/>
              <a:gd name="T93" fmla="*/ 841 h 3041"/>
              <a:gd name="T94" fmla="*/ 45 w 3442"/>
              <a:gd name="T95" fmla="*/ 832 h 3041"/>
              <a:gd name="T96" fmla="*/ 7 w 3442"/>
              <a:gd name="T97" fmla="*/ 793 h 3041"/>
              <a:gd name="T98" fmla="*/ 3 w 3442"/>
              <a:gd name="T99" fmla="*/ 737 h 3041"/>
              <a:gd name="T100" fmla="*/ 33 w 3442"/>
              <a:gd name="T101" fmla="*/ 694 h 3041"/>
              <a:gd name="T102" fmla="*/ 1710 w 3442"/>
              <a:gd name="T103" fmla="*/ 0 h 3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442" h="3041">
                <a:moveTo>
                  <a:pt x="317" y="1003"/>
                </a:moveTo>
                <a:lnTo>
                  <a:pt x="515" y="1003"/>
                </a:lnTo>
                <a:lnTo>
                  <a:pt x="537" y="1006"/>
                </a:lnTo>
                <a:lnTo>
                  <a:pt x="557" y="1014"/>
                </a:lnTo>
                <a:lnTo>
                  <a:pt x="574" y="1027"/>
                </a:lnTo>
                <a:lnTo>
                  <a:pt x="587" y="1044"/>
                </a:lnTo>
                <a:lnTo>
                  <a:pt x="595" y="1063"/>
                </a:lnTo>
                <a:lnTo>
                  <a:pt x="598" y="1084"/>
                </a:lnTo>
                <a:lnTo>
                  <a:pt x="598" y="2431"/>
                </a:lnTo>
                <a:lnTo>
                  <a:pt x="757" y="2431"/>
                </a:lnTo>
                <a:lnTo>
                  <a:pt x="757" y="1084"/>
                </a:lnTo>
                <a:lnTo>
                  <a:pt x="760" y="1063"/>
                </a:lnTo>
                <a:lnTo>
                  <a:pt x="768" y="1044"/>
                </a:lnTo>
                <a:lnTo>
                  <a:pt x="781" y="1027"/>
                </a:lnTo>
                <a:lnTo>
                  <a:pt x="798" y="1014"/>
                </a:lnTo>
                <a:lnTo>
                  <a:pt x="818" y="1006"/>
                </a:lnTo>
                <a:lnTo>
                  <a:pt x="838" y="1003"/>
                </a:lnTo>
                <a:lnTo>
                  <a:pt x="1038" y="1003"/>
                </a:lnTo>
                <a:lnTo>
                  <a:pt x="1059" y="1006"/>
                </a:lnTo>
                <a:lnTo>
                  <a:pt x="1079" y="1014"/>
                </a:lnTo>
                <a:lnTo>
                  <a:pt x="1096" y="1027"/>
                </a:lnTo>
                <a:lnTo>
                  <a:pt x="1108" y="1044"/>
                </a:lnTo>
                <a:lnTo>
                  <a:pt x="1117" y="1063"/>
                </a:lnTo>
                <a:lnTo>
                  <a:pt x="1120" y="1084"/>
                </a:lnTo>
                <a:lnTo>
                  <a:pt x="1120" y="2431"/>
                </a:lnTo>
                <a:lnTo>
                  <a:pt x="1279" y="2431"/>
                </a:lnTo>
                <a:lnTo>
                  <a:pt x="1279" y="1084"/>
                </a:lnTo>
                <a:lnTo>
                  <a:pt x="1282" y="1063"/>
                </a:lnTo>
                <a:lnTo>
                  <a:pt x="1290" y="1044"/>
                </a:lnTo>
                <a:lnTo>
                  <a:pt x="1303" y="1027"/>
                </a:lnTo>
                <a:lnTo>
                  <a:pt x="1319" y="1014"/>
                </a:lnTo>
                <a:lnTo>
                  <a:pt x="1339" y="1006"/>
                </a:lnTo>
                <a:lnTo>
                  <a:pt x="1360" y="1003"/>
                </a:lnTo>
                <a:lnTo>
                  <a:pt x="1560" y="1003"/>
                </a:lnTo>
                <a:lnTo>
                  <a:pt x="1581" y="1006"/>
                </a:lnTo>
                <a:lnTo>
                  <a:pt x="1601" y="1014"/>
                </a:lnTo>
                <a:lnTo>
                  <a:pt x="1617" y="1027"/>
                </a:lnTo>
                <a:lnTo>
                  <a:pt x="1630" y="1044"/>
                </a:lnTo>
                <a:lnTo>
                  <a:pt x="1638" y="1063"/>
                </a:lnTo>
                <a:lnTo>
                  <a:pt x="1641" y="1084"/>
                </a:lnTo>
                <a:lnTo>
                  <a:pt x="1641" y="2431"/>
                </a:lnTo>
                <a:lnTo>
                  <a:pt x="1800" y="2431"/>
                </a:lnTo>
                <a:lnTo>
                  <a:pt x="1800" y="1084"/>
                </a:lnTo>
                <a:lnTo>
                  <a:pt x="1803" y="1063"/>
                </a:lnTo>
                <a:lnTo>
                  <a:pt x="1812" y="1044"/>
                </a:lnTo>
                <a:lnTo>
                  <a:pt x="1824" y="1027"/>
                </a:lnTo>
                <a:lnTo>
                  <a:pt x="1841" y="1014"/>
                </a:lnTo>
                <a:lnTo>
                  <a:pt x="1861" y="1006"/>
                </a:lnTo>
                <a:lnTo>
                  <a:pt x="1883" y="1003"/>
                </a:lnTo>
                <a:lnTo>
                  <a:pt x="2082" y="1003"/>
                </a:lnTo>
                <a:lnTo>
                  <a:pt x="2102" y="1006"/>
                </a:lnTo>
                <a:lnTo>
                  <a:pt x="2122" y="1014"/>
                </a:lnTo>
                <a:lnTo>
                  <a:pt x="2139" y="1027"/>
                </a:lnTo>
                <a:lnTo>
                  <a:pt x="2152" y="1044"/>
                </a:lnTo>
                <a:lnTo>
                  <a:pt x="2160" y="1063"/>
                </a:lnTo>
                <a:lnTo>
                  <a:pt x="2163" y="1084"/>
                </a:lnTo>
                <a:lnTo>
                  <a:pt x="2163" y="2431"/>
                </a:lnTo>
                <a:lnTo>
                  <a:pt x="2323" y="2431"/>
                </a:lnTo>
                <a:lnTo>
                  <a:pt x="2323" y="1084"/>
                </a:lnTo>
                <a:lnTo>
                  <a:pt x="2325" y="1063"/>
                </a:lnTo>
                <a:lnTo>
                  <a:pt x="2333" y="1044"/>
                </a:lnTo>
                <a:lnTo>
                  <a:pt x="2346" y="1027"/>
                </a:lnTo>
                <a:lnTo>
                  <a:pt x="2363" y="1014"/>
                </a:lnTo>
                <a:lnTo>
                  <a:pt x="2383" y="1006"/>
                </a:lnTo>
                <a:lnTo>
                  <a:pt x="2405" y="1003"/>
                </a:lnTo>
                <a:lnTo>
                  <a:pt x="2603" y="1003"/>
                </a:lnTo>
                <a:lnTo>
                  <a:pt x="2625" y="1006"/>
                </a:lnTo>
                <a:lnTo>
                  <a:pt x="2644" y="1014"/>
                </a:lnTo>
                <a:lnTo>
                  <a:pt x="2661" y="1027"/>
                </a:lnTo>
                <a:lnTo>
                  <a:pt x="2673" y="1044"/>
                </a:lnTo>
                <a:lnTo>
                  <a:pt x="2682" y="1063"/>
                </a:lnTo>
                <a:lnTo>
                  <a:pt x="2685" y="1084"/>
                </a:lnTo>
                <a:lnTo>
                  <a:pt x="2685" y="2431"/>
                </a:lnTo>
                <a:lnTo>
                  <a:pt x="2845" y="2431"/>
                </a:lnTo>
                <a:lnTo>
                  <a:pt x="2845" y="1084"/>
                </a:lnTo>
                <a:lnTo>
                  <a:pt x="2847" y="1063"/>
                </a:lnTo>
                <a:lnTo>
                  <a:pt x="2855" y="1044"/>
                </a:lnTo>
                <a:lnTo>
                  <a:pt x="2869" y="1027"/>
                </a:lnTo>
                <a:lnTo>
                  <a:pt x="2884" y="1014"/>
                </a:lnTo>
                <a:lnTo>
                  <a:pt x="2904" y="1006"/>
                </a:lnTo>
                <a:lnTo>
                  <a:pt x="2926" y="1003"/>
                </a:lnTo>
                <a:lnTo>
                  <a:pt x="3125" y="1003"/>
                </a:lnTo>
                <a:lnTo>
                  <a:pt x="3147" y="1006"/>
                </a:lnTo>
                <a:lnTo>
                  <a:pt x="3166" y="1014"/>
                </a:lnTo>
                <a:lnTo>
                  <a:pt x="3182" y="1027"/>
                </a:lnTo>
                <a:lnTo>
                  <a:pt x="3195" y="1044"/>
                </a:lnTo>
                <a:lnTo>
                  <a:pt x="3203" y="1063"/>
                </a:lnTo>
                <a:lnTo>
                  <a:pt x="3206" y="1084"/>
                </a:lnTo>
                <a:lnTo>
                  <a:pt x="3206" y="2431"/>
                </a:lnTo>
                <a:lnTo>
                  <a:pt x="3318" y="2431"/>
                </a:lnTo>
                <a:lnTo>
                  <a:pt x="3340" y="2434"/>
                </a:lnTo>
                <a:lnTo>
                  <a:pt x="3360" y="2441"/>
                </a:lnTo>
                <a:lnTo>
                  <a:pt x="3377" y="2455"/>
                </a:lnTo>
                <a:lnTo>
                  <a:pt x="3389" y="2471"/>
                </a:lnTo>
                <a:lnTo>
                  <a:pt x="3398" y="2491"/>
                </a:lnTo>
                <a:lnTo>
                  <a:pt x="3400" y="2512"/>
                </a:lnTo>
                <a:lnTo>
                  <a:pt x="3400" y="2960"/>
                </a:lnTo>
                <a:lnTo>
                  <a:pt x="3398" y="2981"/>
                </a:lnTo>
                <a:lnTo>
                  <a:pt x="3389" y="3000"/>
                </a:lnTo>
                <a:lnTo>
                  <a:pt x="3377" y="3017"/>
                </a:lnTo>
                <a:lnTo>
                  <a:pt x="3360" y="3030"/>
                </a:lnTo>
                <a:lnTo>
                  <a:pt x="3340" y="3038"/>
                </a:lnTo>
                <a:lnTo>
                  <a:pt x="3318" y="3041"/>
                </a:lnTo>
                <a:lnTo>
                  <a:pt x="123" y="3041"/>
                </a:lnTo>
                <a:lnTo>
                  <a:pt x="101" y="3038"/>
                </a:lnTo>
                <a:lnTo>
                  <a:pt x="83" y="3030"/>
                </a:lnTo>
                <a:lnTo>
                  <a:pt x="66" y="3017"/>
                </a:lnTo>
                <a:lnTo>
                  <a:pt x="53" y="3000"/>
                </a:lnTo>
                <a:lnTo>
                  <a:pt x="45" y="2981"/>
                </a:lnTo>
                <a:lnTo>
                  <a:pt x="42" y="2960"/>
                </a:lnTo>
                <a:lnTo>
                  <a:pt x="42" y="2512"/>
                </a:lnTo>
                <a:lnTo>
                  <a:pt x="45" y="2491"/>
                </a:lnTo>
                <a:lnTo>
                  <a:pt x="53" y="2471"/>
                </a:lnTo>
                <a:lnTo>
                  <a:pt x="66" y="2455"/>
                </a:lnTo>
                <a:lnTo>
                  <a:pt x="83" y="2441"/>
                </a:lnTo>
                <a:lnTo>
                  <a:pt x="101" y="2434"/>
                </a:lnTo>
                <a:lnTo>
                  <a:pt x="123" y="2431"/>
                </a:lnTo>
                <a:lnTo>
                  <a:pt x="235" y="2431"/>
                </a:lnTo>
                <a:lnTo>
                  <a:pt x="235" y="1084"/>
                </a:lnTo>
                <a:lnTo>
                  <a:pt x="238" y="1063"/>
                </a:lnTo>
                <a:lnTo>
                  <a:pt x="247" y="1044"/>
                </a:lnTo>
                <a:lnTo>
                  <a:pt x="259" y="1027"/>
                </a:lnTo>
                <a:lnTo>
                  <a:pt x="276" y="1014"/>
                </a:lnTo>
                <a:lnTo>
                  <a:pt x="296" y="1006"/>
                </a:lnTo>
                <a:lnTo>
                  <a:pt x="317" y="1003"/>
                </a:lnTo>
                <a:close/>
                <a:moveTo>
                  <a:pt x="1710" y="0"/>
                </a:moveTo>
                <a:lnTo>
                  <a:pt x="1731" y="0"/>
                </a:lnTo>
                <a:lnTo>
                  <a:pt x="1752" y="5"/>
                </a:lnTo>
                <a:lnTo>
                  <a:pt x="3391" y="684"/>
                </a:lnTo>
                <a:lnTo>
                  <a:pt x="3408" y="694"/>
                </a:lnTo>
                <a:lnTo>
                  <a:pt x="3422" y="705"/>
                </a:lnTo>
                <a:lnTo>
                  <a:pt x="3432" y="721"/>
                </a:lnTo>
                <a:lnTo>
                  <a:pt x="3440" y="737"/>
                </a:lnTo>
                <a:lnTo>
                  <a:pt x="3442" y="756"/>
                </a:lnTo>
                <a:lnTo>
                  <a:pt x="3441" y="775"/>
                </a:lnTo>
                <a:lnTo>
                  <a:pt x="3434" y="793"/>
                </a:lnTo>
                <a:lnTo>
                  <a:pt x="3425" y="810"/>
                </a:lnTo>
                <a:lnTo>
                  <a:pt x="3412" y="822"/>
                </a:lnTo>
                <a:lnTo>
                  <a:pt x="3397" y="832"/>
                </a:lnTo>
                <a:lnTo>
                  <a:pt x="3379" y="839"/>
                </a:lnTo>
                <a:lnTo>
                  <a:pt x="3360" y="841"/>
                </a:lnTo>
                <a:lnTo>
                  <a:pt x="82" y="841"/>
                </a:lnTo>
                <a:lnTo>
                  <a:pt x="63" y="839"/>
                </a:lnTo>
                <a:lnTo>
                  <a:pt x="45" y="832"/>
                </a:lnTo>
                <a:lnTo>
                  <a:pt x="30" y="822"/>
                </a:lnTo>
                <a:lnTo>
                  <a:pt x="17" y="810"/>
                </a:lnTo>
                <a:lnTo>
                  <a:pt x="7" y="793"/>
                </a:lnTo>
                <a:lnTo>
                  <a:pt x="2" y="775"/>
                </a:lnTo>
                <a:lnTo>
                  <a:pt x="0" y="756"/>
                </a:lnTo>
                <a:lnTo>
                  <a:pt x="3" y="737"/>
                </a:lnTo>
                <a:lnTo>
                  <a:pt x="9" y="721"/>
                </a:lnTo>
                <a:lnTo>
                  <a:pt x="20" y="705"/>
                </a:lnTo>
                <a:lnTo>
                  <a:pt x="33" y="694"/>
                </a:lnTo>
                <a:lnTo>
                  <a:pt x="50" y="684"/>
                </a:lnTo>
                <a:lnTo>
                  <a:pt x="1689" y="5"/>
                </a:lnTo>
                <a:lnTo>
                  <a:pt x="17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7153" y="-68947"/>
            <a:ext cx="2140330" cy="1147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857" b="1" dirty="0"/>
              <a:t>1550</a:t>
            </a:r>
          </a:p>
        </p:txBody>
      </p:sp>
      <p:sp>
        <p:nvSpPr>
          <p:cNvPr id="427" name="TextBox 426"/>
          <p:cNvSpPr txBox="1"/>
          <p:nvPr/>
        </p:nvSpPr>
        <p:spPr>
          <a:xfrm>
            <a:off x="4520967" y="193876"/>
            <a:ext cx="3444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wSurco-Regular" panose="00000500000000000000" pitchFamily="50" charset="-52"/>
              </a:rPr>
              <a:t>бюджетных мест </a:t>
            </a:r>
            <a:r>
              <a:rPr lang="ru-RU" sz="2000" dirty="0" err="1">
                <a:latin typeface="BwSurco-Regular" panose="00000500000000000000" pitchFamily="50" charset="-52"/>
              </a:rPr>
              <a:t>бакалавриат</a:t>
            </a:r>
            <a:r>
              <a:rPr lang="ru-RU" sz="2000" dirty="0">
                <a:latin typeface="BwSurco-Regular" panose="00000500000000000000" pitchFamily="50" charset="-52"/>
              </a:rPr>
              <a:t>/</a:t>
            </a:r>
            <a:r>
              <a:rPr lang="ru-RU" sz="2000" dirty="0" err="1">
                <a:latin typeface="BwSurco-Regular" panose="00000500000000000000" pitchFamily="50" charset="-52"/>
              </a:rPr>
              <a:t>специалитет</a:t>
            </a:r>
            <a:endParaRPr lang="ru-RU" sz="2000" dirty="0">
              <a:latin typeface="BwSurco-Regular" panose="00000500000000000000" pitchFamily="50" charset="-52"/>
            </a:endParaRPr>
          </a:p>
        </p:txBody>
      </p:sp>
      <p:sp>
        <p:nvSpPr>
          <p:cNvPr id="428" name="Скругленный прямоугольник 427"/>
          <p:cNvSpPr/>
          <p:nvPr/>
        </p:nvSpPr>
        <p:spPr>
          <a:xfrm>
            <a:off x="62478" y="5833576"/>
            <a:ext cx="3814026" cy="84466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429" name="TextBox 428"/>
          <p:cNvSpPr txBox="1"/>
          <p:nvPr/>
        </p:nvSpPr>
        <p:spPr>
          <a:xfrm>
            <a:off x="779814" y="5681154"/>
            <a:ext cx="1099981" cy="1147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857" dirty="0">
                <a:latin typeface="BwSurco-Regular" panose="00000500000000000000" pitchFamily="50" charset="-52"/>
              </a:rPr>
              <a:t>37</a:t>
            </a:r>
          </a:p>
        </p:txBody>
      </p:sp>
      <p:sp>
        <p:nvSpPr>
          <p:cNvPr id="430" name="TextBox 429"/>
          <p:cNvSpPr txBox="1"/>
          <p:nvPr/>
        </p:nvSpPr>
        <p:spPr>
          <a:xfrm>
            <a:off x="1710405" y="5902979"/>
            <a:ext cx="201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wSurco-Regular" panose="00000500000000000000" pitchFamily="50" charset="-52"/>
              </a:rPr>
              <a:t>направлений бакалавриата</a:t>
            </a:r>
          </a:p>
        </p:txBody>
      </p:sp>
      <p:sp>
        <p:nvSpPr>
          <p:cNvPr id="431" name="Скругленный прямоугольник 430"/>
          <p:cNvSpPr/>
          <p:nvPr/>
        </p:nvSpPr>
        <p:spPr>
          <a:xfrm>
            <a:off x="4061684" y="5816792"/>
            <a:ext cx="3925814" cy="84466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432" name="TextBox 431"/>
          <p:cNvSpPr txBox="1"/>
          <p:nvPr/>
        </p:nvSpPr>
        <p:spPr>
          <a:xfrm>
            <a:off x="4827186" y="5678529"/>
            <a:ext cx="774571" cy="1147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857" dirty="0">
                <a:latin typeface="BwSurco-Regular" panose="00000500000000000000" pitchFamily="50" charset="-52"/>
              </a:rPr>
              <a:t>11</a:t>
            </a:r>
          </a:p>
        </p:txBody>
      </p:sp>
      <p:sp>
        <p:nvSpPr>
          <p:cNvPr id="433" name="TextBox 432"/>
          <p:cNvSpPr txBox="1"/>
          <p:nvPr/>
        </p:nvSpPr>
        <p:spPr>
          <a:xfrm>
            <a:off x="5921279" y="5899599"/>
            <a:ext cx="1910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BwSurco-Regular" panose="00000500000000000000" pitchFamily="50" charset="-52"/>
              </a:rPr>
              <a:t>направлений специалитета</a:t>
            </a:r>
          </a:p>
        </p:txBody>
      </p:sp>
      <p:sp>
        <p:nvSpPr>
          <p:cNvPr id="435" name="Скругленный прямоугольник 434"/>
          <p:cNvSpPr/>
          <p:nvPr/>
        </p:nvSpPr>
        <p:spPr>
          <a:xfrm>
            <a:off x="8185074" y="5788898"/>
            <a:ext cx="3817248" cy="84466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436" name="TextBox 435"/>
          <p:cNvSpPr txBox="1"/>
          <p:nvPr/>
        </p:nvSpPr>
        <p:spPr>
          <a:xfrm>
            <a:off x="9986554" y="5876571"/>
            <a:ext cx="2031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BwSurco-Regular" panose="00000500000000000000" pitchFamily="50" charset="-52"/>
              </a:rPr>
              <a:t>направлений магистратуры</a:t>
            </a:r>
          </a:p>
        </p:txBody>
      </p:sp>
      <p:sp>
        <p:nvSpPr>
          <p:cNvPr id="437" name="TextBox 436"/>
          <p:cNvSpPr txBox="1"/>
          <p:nvPr/>
        </p:nvSpPr>
        <p:spPr>
          <a:xfrm>
            <a:off x="9043416" y="5650636"/>
            <a:ext cx="1099981" cy="11475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857" dirty="0">
                <a:solidFill>
                  <a:schemeClr val="bg1"/>
                </a:solidFill>
                <a:latin typeface="BwSurco-Regular" panose="00000500000000000000" pitchFamily="50" charset="-52"/>
              </a:rPr>
              <a:t>37</a:t>
            </a:r>
          </a:p>
        </p:txBody>
      </p:sp>
      <p:sp>
        <p:nvSpPr>
          <p:cNvPr id="438" name="Shape"/>
          <p:cNvSpPr/>
          <p:nvPr/>
        </p:nvSpPr>
        <p:spPr>
          <a:xfrm>
            <a:off x="1701119" y="168183"/>
            <a:ext cx="748104" cy="700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847" y="12388"/>
                </a:moveTo>
                <a:cubicBezTo>
                  <a:pt x="2367" y="12388"/>
                  <a:pt x="2367" y="12388"/>
                  <a:pt x="2367" y="12388"/>
                </a:cubicBezTo>
                <a:cubicBezTo>
                  <a:pt x="1184" y="12388"/>
                  <a:pt x="0" y="11753"/>
                  <a:pt x="0" y="10482"/>
                </a:cubicBezTo>
                <a:cubicBezTo>
                  <a:pt x="0" y="9212"/>
                  <a:pt x="0" y="6035"/>
                  <a:pt x="1479" y="6035"/>
                </a:cubicBezTo>
                <a:cubicBezTo>
                  <a:pt x="1775" y="6035"/>
                  <a:pt x="2959" y="6988"/>
                  <a:pt x="4438" y="6988"/>
                </a:cubicBezTo>
                <a:cubicBezTo>
                  <a:pt x="5030" y="6988"/>
                  <a:pt x="5326" y="6988"/>
                  <a:pt x="5918" y="6671"/>
                </a:cubicBezTo>
                <a:cubicBezTo>
                  <a:pt x="5918" y="6988"/>
                  <a:pt x="5918" y="7306"/>
                  <a:pt x="5918" y="7624"/>
                </a:cubicBezTo>
                <a:cubicBezTo>
                  <a:pt x="5918" y="8576"/>
                  <a:pt x="6214" y="9847"/>
                  <a:pt x="6805" y="10800"/>
                </a:cubicBezTo>
                <a:cubicBezTo>
                  <a:pt x="5622" y="10800"/>
                  <a:pt x="4438" y="11435"/>
                  <a:pt x="3847" y="12388"/>
                </a:cubicBezTo>
                <a:close/>
                <a:moveTo>
                  <a:pt x="4438" y="6035"/>
                </a:moveTo>
                <a:cubicBezTo>
                  <a:pt x="2959" y="6035"/>
                  <a:pt x="1479" y="4765"/>
                  <a:pt x="1479" y="2859"/>
                </a:cubicBezTo>
                <a:cubicBezTo>
                  <a:pt x="1479" y="1271"/>
                  <a:pt x="2959" y="0"/>
                  <a:pt x="4438" y="0"/>
                </a:cubicBezTo>
                <a:cubicBezTo>
                  <a:pt x="5918" y="0"/>
                  <a:pt x="7397" y="1271"/>
                  <a:pt x="7397" y="2859"/>
                </a:cubicBezTo>
                <a:cubicBezTo>
                  <a:pt x="7397" y="4765"/>
                  <a:pt x="5918" y="6035"/>
                  <a:pt x="4438" y="6035"/>
                </a:cubicBezTo>
                <a:close/>
                <a:moveTo>
                  <a:pt x="15682" y="21600"/>
                </a:moveTo>
                <a:cubicBezTo>
                  <a:pt x="5918" y="21600"/>
                  <a:pt x="5918" y="21600"/>
                  <a:pt x="5918" y="21600"/>
                </a:cubicBezTo>
                <a:cubicBezTo>
                  <a:pt x="4142" y="21600"/>
                  <a:pt x="2959" y="20329"/>
                  <a:pt x="2959" y="18424"/>
                </a:cubicBezTo>
                <a:cubicBezTo>
                  <a:pt x="2959" y="15565"/>
                  <a:pt x="3551" y="11435"/>
                  <a:pt x="6805" y="11435"/>
                </a:cubicBezTo>
                <a:cubicBezTo>
                  <a:pt x="7397" y="11435"/>
                  <a:pt x="8581" y="13024"/>
                  <a:pt x="10948" y="13024"/>
                </a:cubicBezTo>
                <a:cubicBezTo>
                  <a:pt x="13019" y="13024"/>
                  <a:pt x="14499" y="11435"/>
                  <a:pt x="14795" y="11435"/>
                </a:cubicBezTo>
                <a:cubicBezTo>
                  <a:pt x="18345" y="11435"/>
                  <a:pt x="18937" y="15565"/>
                  <a:pt x="18937" y="18424"/>
                </a:cubicBezTo>
                <a:cubicBezTo>
                  <a:pt x="18937" y="20329"/>
                  <a:pt x="17753" y="21600"/>
                  <a:pt x="15682" y="21600"/>
                </a:cubicBezTo>
                <a:close/>
                <a:moveTo>
                  <a:pt x="10948" y="12388"/>
                </a:moveTo>
                <a:cubicBezTo>
                  <a:pt x="8581" y="12388"/>
                  <a:pt x="6510" y="10165"/>
                  <a:pt x="6510" y="7624"/>
                </a:cubicBezTo>
                <a:cubicBezTo>
                  <a:pt x="6510" y="5082"/>
                  <a:pt x="8581" y="2859"/>
                  <a:pt x="10948" y="2859"/>
                </a:cubicBezTo>
                <a:cubicBezTo>
                  <a:pt x="13315" y="2859"/>
                  <a:pt x="15090" y="5082"/>
                  <a:pt x="15090" y="7624"/>
                </a:cubicBezTo>
                <a:cubicBezTo>
                  <a:pt x="15090" y="10165"/>
                  <a:pt x="13315" y="12388"/>
                  <a:pt x="10948" y="12388"/>
                </a:cubicBezTo>
                <a:close/>
                <a:moveTo>
                  <a:pt x="17458" y="6035"/>
                </a:moveTo>
                <a:cubicBezTo>
                  <a:pt x="15682" y="6035"/>
                  <a:pt x="14499" y="4765"/>
                  <a:pt x="14499" y="2859"/>
                </a:cubicBezTo>
                <a:cubicBezTo>
                  <a:pt x="14499" y="1271"/>
                  <a:pt x="15682" y="0"/>
                  <a:pt x="17458" y="0"/>
                </a:cubicBezTo>
                <a:cubicBezTo>
                  <a:pt x="18937" y="0"/>
                  <a:pt x="20121" y="1271"/>
                  <a:pt x="20121" y="2859"/>
                </a:cubicBezTo>
                <a:cubicBezTo>
                  <a:pt x="20121" y="4765"/>
                  <a:pt x="18937" y="6035"/>
                  <a:pt x="17458" y="6035"/>
                </a:cubicBezTo>
                <a:close/>
                <a:moveTo>
                  <a:pt x="19529" y="12388"/>
                </a:moveTo>
                <a:cubicBezTo>
                  <a:pt x="18049" y="12388"/>
                  <a:pt x="18049" y="12388"/>
                  <a:pt x="18049" y="12388"/>
                </a:cubicBezTo>
                <a:cubicBezTo>
                  <a:pt x="17162" y="11435"/>
                  <a:pt x="16274" y="10800"/>
                  <a:pt x="15090" y="10800"/>
                </a:cubicBezTo>
                <a:cubicBezTo>
                  <a:pt x="15682" y="9847"/>
                  <a:pt x="15978" y="8576"/>
                  <a:pt x="15978" y="7624"/>
                </a:cubicBezTo>
                <a:cubicBezTo>
                  <a:pt x="15978" y="7306"/>
                  <a:pt x="15978" y="6988"/>
                  <a:pt x="15978" y="6671"/>
                </a:cubicBezTo>
                <a:cubicBezTo>
                  <a:pt x="16274" y="6988"/>
                  <a:pt x="16866" y="6988"/>
                  <a:pt x="17458" y="6988"/>
                </a:cubicBezTo>
                <a:cubicBezTo>
                  <a:pt x="18937" y="6988"/>
                  <a:pt x="20121" y="6035"/>
                  <a:pt x="20416" y="6035"/>
                </a:cubicBezTo>
                <a:cubicBezTo>
                  <a:pt x="21600" y="6035"/>
                  <a:pt x="21600" y="9212"/>
                  <a:pt x="21600" y="10482"/>
                </a:cubicBezTo>
                <a:cubicBezTo>
                  <a:pt x="21600" y="11753"/>
                  <a:pt x="20712" y="12388"/>
                  <a:pt x="19529" y="1238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sp>
        <p:nvSpPr>
          <p:cNvPr id="439" name="Freeform 222"/>
          <p:cNvSpPr>
            <a:spLocks/>
          </p:cNvSpPr>
          <p:nvPr/>
        </p:nvSpPr>
        <p:spPr bwMode="auto">
          <a:xfrm>
            <a:off x="8236668" y="5946873"/>
            <a:ext cx="852212" cy="528711"/>
          </a:xfrm>
          <a:custGeom>
            <a:avLst/>
            <a:gdLst>
              <a:gd name="T0" fmla="*/ 1763 w 3527"/>
              <a:gd name="T1" fmla="*/ 0 h 2188"/>
              <a:gd name="T2" fmla="*/ 3284 w 3527"/>
              <a:gd name="T3" fmla="*/ 983 h 2188"/>
              <a:gd name="T4" fmla="*/ 3302 w 3527"/>
              <a:gd name="T5" fmla="*/ 1506 h 2188"/>
              <a:gd name="T6" fmla="*/ 3330 w 3527"/>
              <a:gd name="T7" fmla="*/ 1543 h 2188"/>
              <a:gd name="T8" fmla="*/ 3341 w 3527"/>
              <a:gd name="T9" fmla="*/ 1590 h 2188"/>
              <a:gd name="T10" fmla="*/ 3332 w 3527"/>
              <a:gd name="T11" fmla="*/ 1632 h 2188"/>
              <a:gd name="T12" fmla="*/ 3310 w 3527"/>
              <a:gd name="T13" fmla="*/ 1666 h 2188"/>
              <a:gd name="T14" fmla="*/ 3358 w 3527"/>
              <a:gd name="T15" fmla="*/ 2034 h 2188"/>
              <a:gd name="T16" fmla="*/ 3159 w 3527"/>
              <a:gd name="T17" fmla="*/ 1679 h 2188"/>
              <a:gd name="T18" fmla="*/ 3125 w 3527"/>
              <a:gd name="T19" fmla="*/ 1641 h 2188"/>
              <a:gd name="T20" fmla="*/ 3112 w 3527"/>
              <a:gd name="T21" fmla="*/ 1590 h 2188"/>
              <a:gd name="T22" fmla="*/ 3123 w 3527"/>
              <a:gd name="T23" fmla="*/ 1543 h 2188"/>
              <a:gd name="T24" fmla="*/ 3150 w 3527"/>
              <a:gd name="T25" fmla="*/ 1506 h 2188"/>
              <a:gd name="T26" fmla="*/ 3170 w 3527"/>
              <a:gd name="T27" fmla="*/ 1038 h 2188"/>
              <a:gd name="T28" fmla="*/ 2735 w 3527"/>
              <a:gd name="T29" fmla="*/ 1860 h 2188"/>
              <a:gd name="T30" fmla="*/ 2727 w 3527"/>
              <a:gd name="T31" fmla="*/ 1868 h 2188"/>
              <a:gd name="T32" fmla="*/ 2702 w 3527"/>
              <a:gd name="T33" fmla="*/ 1889 h 2188"/>
              <a:gd name="T34" fmla="*/ 2662 w 3527"/>
              <a:gd name="T35" fmla="*/ 1920 h 2188"/>
              <a:gd name="T36" fmla="*/ 2606 w 3527"/>
              <a:gd name="T37" fmla="*/ 1958 h 2188"/>
              <a:gd name="T38" fmla="*/ 2533 w 3527"/>
              <a:gd name="T39" fmla="*/ 2001 h 2188"/>
              <a:gd name="T40" fmla="*/ 2445 w 3527"/>
              <a:gd name="T41" fmla="*/ 2047 h 2188"/>
              <a:gd name="T42" fmla="*/ 2342 w 3527"/>
              <a:gd name="T43" fmla="*/ 2090 h 2188"/>
              <a:gd name="T44" fmla="*/ 2223 w 3527"/>
              <a:gd name="T45" fmla="*/ 2128 h 2188"/>
              <a:gd name="T46" fmla="*/ 2090 w 3527"/>
              <a:gd name="T47" fmla="*/ 2159 h 2188"/>
              <a:gd name="T48" fmla="*/ 1940 w 3527"/>
              <a:gd name="T49" fmla="*/ 2180 h 2188"/>
              <a:gd name="T50" fmla="*/ 1777 w 3527"/>
              <a:gd name="T51" fmla="*/ 2188 h 2188"/>
              <a:gd name="T52" fmla="*/ 1612 w 3527"/>
              <a:gd name="T53" fmla="*/ 2180 h 2188"/>
              <a:gd name="T54" fmla="*/ 1461 w 3527"/>
              <a:gd name="T55" fmla="*/ 2159 h 2188"/>
              <a:gd name="T56" fmla="*/ 1324 w 3527"/>
              <a:gd name="T57" fmla="*/ 2128 h 2188"/>
              <a:gd name="T58" fmla="*/ 1202 w 3527"/>
              <a:gd name="T59" fmla="*/ 2090 h 2188"/>
              <a:gd name="T60" fmla="*/ 1096 w 3527"/>
              <a:gd name="T61" fmla="*/ 2047 h 2188"/>
              <a:gd name="T62" fmla="*/ 1004 w 3527"/>
              <a:gd name="T63" fmla="*/ 2001 h 2188"/>
              <a:gd name="T64" fmla="*/ 928 w 3527"/>
              <a:gd name="T65" fmla="*/ 1958 h 2188"/>
              <a:gd name="T66" fmla="*/ 869 w 3527"/>
              <a:gd name="T67" fmla="*/ 1920 h 2188"/>
              <a:gd name="T68" fmla="*/ 826 w 3527"/>
              <a:gd name="T69" fmla="*/ 1889 h 2188"/>
              <a:gd name="T70" fmla="*/ 800 w 3527"/>
              <a:gd name="T71" fmla="*/ 1868 h 2188"/>
              <a:gd name="T72" fmla="*/ 791 w 3527"/>
              <a:gd name="T73" fmla="*/ 1860 h 2188"/>
              <a:gd name="T74" fmla="*/ 0 w 3527"/>
              <a:gd name="T75" fmla="*/ 864 h 2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527" h="2188">
                <a:moveTo>
                  <a:pt x="1763" y="0"/>
                </a:moveTo>
                <a:lnTo>
                  <a:pt x="1763" y="0"/>
                </a:lnTo>
                <a:lnTo>
                  <a:pt x="3527" y="864"/>
                </a:lnTo>
                <a:lnTo>
                  <a:pt x="3284" y="983"/>
                </a:lnTo>
                <a:lnTo>
                  <a:pt x="3284" y="1493"/>
                </a:lnTo>
                <a:lnTo>
                  <a:pt x="3302" y="1506"/>
                </a:lnTo>
                <a:lnTo>
                  <a:pt x="3318" y="1524"/>
                </a:lnTo>
                <a:lnTo>
                  <a:pt x="3330" y="1543"/>
                </a:lnTo>
                <a:lnTo>
                  <a:pt x="3337" y="1566"/>
                </a:lnTo>
                <a:lnTo>
                  <a:pt x="3341" y="1590"/>
                </a:lnTo>
                <a:lnTo>
                  <a:pt x="3339" y="1611"/>
                </a:lnTo>
                <a:lnTo>
                  <a:pt x="3332" y="1632"/>
                </a:lnTo>
                <a:lnTo>
                  <a:pt x="3322" y="1649"/>
                </a:lnTo>
                <a:lnTo>
                  <a:pt x="3310" y="1666"/>
                </a:lnTo>
                <a:lnTo>
                  <a:pt x="3295" y="1679"/>
                </a:lnTo>
                <a:lnTo>
                  <a:pt x="3358" y="2034"/>
                </a:lnTo>
                <a:lnTo>
                  <a:pt x="3094" y="2034"/>
                </a:lnTo>
                <a:lnTo>
                  <a:pt x="3159" y="1679"/>
                </a:lnTo>
                <a:lnTo>
                  <a:pt x="3139" y="1662"/>
                </a:lnTo>
                <a:lnTo>
                  <a:pt x="3125" y="1641"/>
                </a:lnTo>
                <a:lnTo>
                  <a:pt x="3116" y="1616"/>
                </a:lnTo>
                <a:lnTo>
                  <a:pt x="3112" y="1590"/>
                </a:lnTo>
                <a:lnTo>
                  <a:pt x="3115" y="1566"/>
                </a:lnTo>
                <a:lnTo>
                  <a:pt x="3123" y="1543"/>
                </a:lnTo>
                <a:lnTo>
                  <a:pt x="3135" y="1524"/>
                </a:lnTo>
                <a:lnTo>
                  <a:pt x="3150" y="1506"/>
                </a:lnTo>
                <a:lnTo>
                  <a:pt x="3170" y="1493"/>
                </a:lnTo>
                <a:lnTo>
                  <a:pt x="3170" y="1038"/>
                </a:lnTo>
                <a:lnTo>
                  <a:pt x="2735" y="1252"/>
                </a:lnTo>
                <a:lnTo>
                  <a:pt x="2735" y="1860"/>
                </a:lnTo>
                <a:lnTo>
                  <a:pt x="2732" y="1862"/>
                </a:lnTo>
                <a:lnTo>
                  <a:pt x="2727" y="1868"/>
                </a:lnTo>
                <a:lnTo>
                  <a:pt x="2716" y="1877"/>
                </a:lnTo>
                <a:lnTo>
                  <a:pt x="2702" y="1889"/>
                </a:lnTo>
                <a:lnTo>
                  <a:pt x="2684" y="1903"/>
                </a:lnTo>
                <a:lnTo>
                  <a:pt x="2662" y="1920"/>
                </a:lnTo>
                <a:lnTo>
                  <a:pt x="2636" y="1939"/>
                </a:lnTo>
                <a:lnTo>
                  <a:pt x="2606" y="1958"/>
                </a:lnTo>
                <a:lnTo>
                  <a:pt x="2572" y="1979"/>
                </a:lnTo>
                <a:lnTo>
                  <a:pt x="2533" y="2001"/>
                </a:lnTo>
                <a:lnTo>
                  <a:pt x="2492" y="2025"/>
                </a:lnTo>
                <a:lnTo>
                  <a:pt x="2445" y="2047"/>
                </a:lnTo>
                <a:lnTo>
                  <a:pt x="2396" y="2069"/>
                </a:lnTo>
                <a:lnTo>
                  <a:pt x="2342" y="2090"/>
                </a:lnTo>
                <a:lnTo>
                  <a:pt x="2285" y="2110"/>
                </a:lnTo>
                <a:lnTo>
                  <a:pt x="2223" y="2128"/>
                </a:lnTo>
                <a:lnTo>
                  <a:pt x="2158" y="2145"/>
                </a:lnTo>
                <a:lnTo>
                  <a:pt x="2090" y="2159"/>
                </a:lnTo>
                <a:lnTo>
                  <a:pt x="2017" y="2171"/>
                </a:lnTo>
                <a:lnTo>
                  <a:pt x="1940" y="2180"/>
                </a:lnTo>
                <a:lnTo>
                  <a:pt x="1860" y="2186"/>
                </a:lnTo>
                <a:lnTo>
                  <a:pt x="1777" y="2188"/>
                </a:lnTo>
                <a:lnTo>
                  <a:pt x="1692" y="2186"/>
                </a:lnTo>
                <a:lnTo>
                  <a:pt x="1612" y="2180"/>
                </a:lnTo>
                <a:lnTo>
                  <a:pt x="1535" y="2171"/>
                </a:lnTo>
                <a:lnTo>
                  <a:pt x="1461" y="2159"/>
                </a:lnTo>
                <a:lnTo>
                  <a:pt x="1390" y="2145"/>
                </a:lnTo>
                <a:lnTo>
                  <a:pt x="1324" y="2128"/>
                </a:lnTo>
                <a:lnTo>
                  <a:pt x="1261" y="2110"/>
                </a:lnTo>
                <a:lnTo>
                  <a:pt x="1202" y="2090"/>
                </a:lnTo>
                <a:lnTo>
                  <a:pt x="1146" y="2069"/>
                </a:lnTo>
                <a:lnTo>
                  <a:pt x="1096" y="2047"/>
                </a:lnTo>
                <a:lnTo>
                  <a:pt x="1047" y="2025"/>
                </a:lnTo>
                <a:lnTo>
                  <a:pt x="1004" y="2001"/>
                </a:lnTo>
                <a:lnTo>
                  <a:pt x="964" y="1979"/>
                </a:lnTo>
                <a:lnTo>
                  <a:pt x="928" y="1958"/>
                </a:lnTo>
                <a:lnTo>
                  <a:pt x="897" y="1939"/>
                </a:lnTo>
                <a:lnTo>
                  <a:pt x="869" y="1920"/>
                </a:lnTo>
                <a:lnTo>
                  <a:pt x="846" y="1903"/>
                </a:lnTo>
                <a:lnTo>
                  <a:pt x="826" y="1889"/>
                </a:lnTo>
                <a:lnTo>
                  <a:pt x="811" y="1877"/>
                </a:lnTo>
                <a:lnTo>
                  <a:pt x="800" y="1868"/>
                </a:lnTo>
                <a:lnTo>
                  <a:pt x="793" y="1862"/>
                </a:lnTo>
                <a:lnTo>
                  <a:pt x="791" y="1860"/>
                </a:lnTo>
                <a:lnTo>
                  <a:pt x="791" y="1252"/>
                </a:lnTo>
                <a:lnTo>
                  <a:pt x="0" y="864"/>
                </a:lnTo>
                <a:lnTo>
                  <a:pt x="176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440" name="Freeform 82"/>
          <p:cNvSpPr>
            <a:spLocks noEditPoints="1"/>
          </p:cNvSpPr>
          <p:nvPr/>
        </p:nvSpPr>
        <p:spPr bwMode="auto">
          <a:xfrm>
            <a:off x="148013" y="5905658"/>
            <a:ext cx="580208" cy="700496"/>
          </a:xfrm>
          <a:custGeom>
            <a:avLst/>
            <a:gdLst>
              <a:gd name="T0" fmla="*/ 1387 w 2462"/>
              <a:gd name="T1" fmla="*/ 2350 h 3181"/>
              <a:gd name="T2" fmla="*/ 1774 w 2462"/>
              <a:gd name="T3" fmla="*/ 1858 h 3181"/>
              <a:gd name="T4" fmla="*/ 1848 w 2462"/>
              <a:gd name="T5" fmla="*/ 1863 h 3181"/>
              <a:gd name="T6" fmla="*/ 1959 w 2462"/>
              <a:gd name="T7" fmla="*/ 1883 h 3181"/>
              <a:gd name="T8" fmla="*/ 2091 w 2462"/>
              <a:gd name="T9" fmla="*/ 1926 h 3181"/>
              <a:gd name="T10" fmla="*/ 2226 w 2462"/>
              <a:gd name="T11" fmla="*/ 2001 h 3181"/>
              <a:gd name="T12" fmla="*/ 2345 w 2462"/>
              <a:gd name="T13" fmla="*/ 2115 h 3181"/>
              <a:gd name="T14" fmla="*/ 2431 w 2462"/>
              <a:gd name="T15" fmla="*/ 2278 h 3181"/>
              <a:gd name="T16" fmla="*/ 2462 w 2462"/>
              <a:gd name="T17" fmla="*/ 3181 h 3181"/>
              <a:gd name="T18" fmla="*/ 1884 w 2462"/>
              <a:gd name="T19" fmla="*/ 3181 h 3181"/>
              <a:gd name="T20" fmla="*/ 437 w 2462"/>
              <a:gd name="T21" fmla="*/ 3181 h 3181"/>
              <a:gd name="T22" fmla="*/ 1 w 2462"/>
              <a:gd name="T23" fmla="*/ 2397 h 3181"/>
              <a:gd name="T24" fmla="*/ 13 w 2462"/>
              <a:gd name="T25" fmla="*/ 2321 h 3181"/>
              <a:gd name="T26" fmla="*/ 45 w 2462"/>
              <a:gd name="T27" fmla="*/ 2220 h 3181"/>
              <a:gd name="T28" fmla="*/ 108 w 2462"/>
              <a:gd name="T29" fmla="*/ 2110 h 3181"/>
              <a:gd name="T30" fmla="*/ 211 w 2462"/>
              <a:gd name="T31" fmla="*/ 2005 h 3181"/>
              <a:gd name="T32" fmla="*/ 366 w 2462"/>
              <a:gd name="T33" fmla="*/ 1920 h 3181"/>
              <a:gd name="T34" fmla="*/ 582 w 2462"/>
              <a:gd name="T35" fmla="*/ 1866 h 3181"/>
              <a:gd name="T36" fmla="*/ 1261 w 2462"/>
              <a:gd name="T37" fmla="*/ 2098 h 3181"/>
              <a:gd name="T38" fmla="*/ 1792 w 2462"/>
              <a:gd name="T39" fmla="*/ 980 h 3181"/>
              <a:gd name="T40" fmla="*/ 1765 w 2462"/>
              <a:gd name="T41" fmla="*/ 1428 h 3181"/>
              <a:gd name="T42" fmla="*/ 1657 w 2462"/>
              <a:gd name="T43" fmla="*/ 1613 h 3181"/>
              <a:gd name="T44" fmla="*/ 1485 w 2462"/>
              <a:gd name="T45" fmla="*/ 1740 h 3181"/>
              <a:gd name="T46" fmla="*/ 1269 w 2462"/>
              <a:gd name="T47" fmla="*/ 1786 h 3181"/>
              <a:gd name="T48" fmla="*/ 1054 w 2462"/>
              <a:gd name="T49" fmla="*/ 1740 h 3181"/>
              <a:gd name="T50" fmla="*/ 882 w 2462"/>
              <a:gd name="T51" fmla="*/ 1613 h 3181"/>
              <a:gd name="T52" fmla="*/ 774 w 2462"/>
              <a:gd name="T53" fmla="*/ 1428 h 3181"/>
              <a:gd name="T54" fmla="*/ 748 w 2462"/>
              <a:gd name="T55" fmla="*/ 981 h 3181"/>
              <a:gd name="T56" fmla="*/ 785 w 2462"/>
              <a:gd name="T57" fmla="*/ 1004 h 3181"/>
              <a:gd name="T58" fmla="*/ 897 w 2462"/>
              <a:gd name="T59" fmla="*/ 1053 h 3181"/>
              <a:gd name="T60" fmla="*/ 1084 w 2462"/>
              <a:gd name="T61" fmla="*/ 1098 h 3181"/>
              <a:gd name="T62" fmla="*/ 1337 w 2462"/>
              <a:gd name="T63" fmla="*/ 1111 h 3181"/>
              <a:gd name="T64" fmla="*/ 1559 w 2462"/>
              <a:gd name="T65" fmla="*/ 1078 h 3181"/>
              <a:gd name="T66" fmla="*/ 1707 w 2462"/>
              <a:gd name="T67" fmla="*/ 1027 h 3181"/>
              <a:gd name="T68" fmla="*/ 1783 w 2462"/>
              <a:gd name="T69" fmla="*/ 986 h 3181"/>
              <a:gd name="T70" fmla="*/ 1264 w 2462"/>
              <a:gd name="T71" fmla="*/ 820 h 3181"/>
              <a:gd name="T72" fmla="*/ 1789 w 2462"/>
              <a:gd name="T73" fmla="*/ 787 h 3181"/>
              <a:gd name="T74" fmla="*/ 1777 w 2462"/>
              <a:gd name="T75" fmla="*/ 844 h 3181"/>
              <a:gd name="T76" fmla="*/ 1676 w 2462"/>
              <a:gd name="T77" fmla="*/ 914 h 3181"/>
              <a:gd name="T78" fmla="*/ 1499 w 2462"/>
              <a:gd name="T79" fmla="*/ 962 h 3181"/>
              <a:gd name="T80" fmla="*/ 1269 w 2462"/>
              <a:gd name="T81" fmla="*/ 980 h 3181"/>
              <a:gd name="T82" fmla="*/ 1041 w 2462"/>
              <a:gd name="T83" fmla="*/ 962 h 3181"/>
              <a:gd name="T84" fmla="*/ 862 w 2462"/>
              <a:gd name="T85" fmla="*/ 914 h 3181"/>
              <a:gd name="T86" fmla="*/ 761 w 2462"/>
              <a:gd name="T87" fmla="*/ 844 h 3181"/>
              <a:gd name="T88" fmla="*/ 756 w 2462"/>
              <a:gd name="T89" fmla="*/ 773 h 3181"/>
              <a:gd name="T90" fmla="*/ 521 w 2462"/>
              <a:gd name="T91" fmla="*/ 861 h 3181"/>
              <a:gd name="T92" fmla="*/ 1272 w 2462"/>
              <a:gd name="T93" fmla="*/ 0 h 3181"/>
              <a:gd name="T94" fmla="*/ 1272 w 2462"/>
              <a:gd name="T95" fmla="*/ 0 h 3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62" h="3181">
                <a:moveTo>
                  <a:pt x="1264" y="2136"/>
                </a:moveTo>
                <a:lnTo>
                  <a:pt x="1141" y="2345"/>
                </a:lnTo>
                <a:lnTo>
                  <a:pt x="1274" y="2974"/>
                </a:lnTo>
                <a:lnTo>
                  <a:pt x="1387" y="2350"/>
                </a:lnTo>
                <a:lnTo>
                  <a:pt x="1264" y="2136"/>
                </a:lnTo>
                <a:close/>
                <a:moveTo>
                  <a:pt x="1758" y="1857"/>
                </a:moveTo>
                <a:lnTo>
                  <a:pt x="1764" y="1857"/>
                </a:lnTo>
                <a:lnTo>
                  <a:pt x="1774" y="1858"/>
                </a:lnTo>
                <a:lnTo>
                  <a:pt x="1788" y="1858"/>
                </a:lnTo>
                <a:lnTo>
                  <a:pt x="1804" y="1859"/>
                </a:lnTo>
                <a:lnTo>
                  <a:pt x="1825" y="1861"/>
                </a:lnTo>
                <a:lnTo>
                  <a:pt x="1848" y="1863"/>
                </a:lnTo>
                <a:lnTo>
                  <a:pt x="1872" y="1866"/>
                </a:lnTo>
                <a:lnTo>
                  <a:pt x="1899" y="1872"/>
                </a:lnTo>
                <a:lnTo>
                  <a:pt x="1928" y="1877"/>
                </a:lnTo>
                <a:lnTo>
                  <a:pt x="1959" y="1883"/>
                </a:lnTo>
                <a:lnTo>
                  <a:pt x="1991" y="1892"/>
                </a:lnTo>
                <a:lnTo>
                  <a:pt x="2024" y="1901"/>
                </a:lnTo>
                <a:lnTo>
                  <a:pt x="2057" y="1913"/>
                </a:lnTo>
                <a:lnTo>
                  <a:pt x="2091" y="1926"/>
                </a:lnTo>
                <a:lnTo>
                  <a:pt x="2125" y="1942"/>
                </a:lnTo>
                <a:lnTo>
                  <a:pt x="2159" y="1959"/>
                </a:lnTo>
                <a:lnTo>
                  <a:pt x="2193" y="1978"/>
                </a:lnTo>
                <a:lnTo>
                  <a:pt x="2226" y="2001"/>
                </a:lnTo>
                <a:lnTo>
                  <a:pt x="2258" y="2025"/>
                </a:lnTo>
                <a:lnTo>
                  <a:pt x="2289" y="2052"/>
                </a:lnTo>
                <a:lnTo>
                  <a:pt x="2317" y="2082"/>
                </a:lnTo>
                <a:lnTo>
                  <a:pt x="2345" y="2115"/>
                </a:lnTo>
                <a:lnTo>
                  <a:pt x="2370" y="2151"/>
                </a:lnTo>
                <a:lnTo>
                  <a:pt x="2393" y="2189"/>
                </a:lnTo>
                <a:lnTo>
                  <a:pt x="2413" y="2232"/>
                </a:lnTo>
                <a:lnTo>
                  <a:pt x="2431" y="2278"/>
                </a:lnTo>
                <a:lnTo>
                  <a:pt x="2444" y="2327"/>
                </a:lnTo>
                <a:lnTo>
                  <a:pt x="2456" y="2380"/>
                </a:lnTo>
                <a:lnTo>
                  <a:pt x="2462" y="2437"/>
                </a:lnTo>
                <a:lnTo>
                  <a:pt x="2462" y="3181"/>
                </a:lnTo>
                <a:lnTo>
                  <a:pt x="2025" y="3181"/>
                </a:lnTo>
                <a:lnTo>
                  <a:pt x="2025" y="2530"/>
                </a:lnTo>
                <a:lnTo>
                  <a:pt x="1884" y="2530"/>
                </a:lnTo>
                <a:lnTo>
                  <a:pt x="1884" y="3181"/>
                </a:lnTo>
                <a:lnTo>
                  <a:pt x="574" y="3181"/>
                </a:lnTo>
                <a:lnTo>
                  <a:pt x="575" y="2536"/>
                </a:lnTo>
                <a:lnTo>
                  <a:pt x="437" y="2536"/>
                </a:lnTo>
                <a:lnTo>
                  <a:pt x="437" y="3181"/>
                </a:lnTo>
                <a:lnTo>
                  <a:pt x="0" y="3181"/>
                </a:lnTo>
                <a:lnTo>
                  <a:pt x="0" y="2422"/>
                </a:lnTo>
                <a:lnTo>
                  <a:pt x="1" y="2411"/>
                </a:lnTo>
                <a:lnTo>
                  <a:pt x="1" y="2397"/>
                </a:lnTo>
                <a:lnTo>
                  <a:pt x="3" y="2381"/>
                </a:lnTo>
                <a:lnTo>
                  <a:pt x="5" y="2363"/>
                </a:lnTo>
                <a:lnTo>
                  <a:pt x="8" y="2343"/>
                </a:lnTo>
                <a:lnTo>
                  <a:pt x="13" y="2321"/>
                </a:lnTo>
                <a:lnTo>
                  <a:pt x="19" y="2297"/>
                </a:lnTo>
                <a:lnTo>
                  <a:pt x="26" y="2273"/>
                </a:lnTo>
                <a:lnTo>
                  <a:pt x="35" y="2247"/>
                </a:lnTo>
                <a:lnTo>
                  <a:pt x="45" y="2220"/>
                </a:lnTo>
                <a:lnTo>
                  <a:pt x="58" y="2194"/>
                </a:lnTo>
                <a:lnTo>
                  <a:pt x="72" y="2166"/>
                </a:lnTo>
                <a:lnTo>
                  <a:pt x="89" y="2138"/>
                </a:lnTo>
                <a:lnTo>
                  <a:pt x="108" y="2110"/>
                </a:lnTo>
                <a:lnTo>
                  <a:pt x="130" y="2084"/>
                </a:lnTo>
                <a:lnTo>
                  <a:pt x="154" y="2056"/>
                </a:lnTo>
                <a:lnTo>
                  <a:pt x="181" y="2030"/>
                </a:lnTo>
                <a:lnTo>
                  <a:pt x="211" y="2005"/>
                </a:lnTo>
                <a:lnTo>
                  <a:pt x="245" y="1981"/>
                </a:lnTo>
                <a:lnTo>
                  <a:pt x="282" y="1959"/>
                </a:lnTo>
                <a:lnTo>
                  <a:pt x="322" y="1938"/>
                </a:lnTo>
                <a:lnTo>
                  <a:pt x="366" y="1920"/>
                </a:lnTo>
                <a:lnTo>
                  <a:pt x="414" y="1902"/>
                </a:lnTo>
                <a:lnTo>
                  <a:pt x="466" y="1888"/>
                </a:lnTo>
                <a:lnTo>
                  <a:pt x="522" y="1876"/>
                </a:lnTo>
                <a:lnTo>
                  <a:pt x="582" y="1866"/>
                </a:lnTo>
                <a:lnTo>
                  <a:pt x="647" y="1860"/>
                </a:lnTo>
                <a:lnTo>
                  <a:pt x="717" y="1857"/>
                </a:lnTo>
                <a:lnTo>
                  <a:pt x="1120" y="1857"/>
                </a:lnTo>
                <a:lnTo>
                  <a:pt x="1261" y="2098"/>
                </a:lnTo>
                <a:lnTo>
                  <a:pt x="1404" y="1857"/>
                </a:lnTo>
                <a:lnTo>
                  <a:pt x="1756" y="1857"/>
                </a:lnTo>
                <a:lnTo>
                  <a:pt x="1758" y="1857"/>
                </a:lnTo>
                <a:close/>
                <a:moveTo>
                  <a:pt x="1792" y="980"/>
                </a:moveTo>
                <a:lnTo>
                  <a:pt x="1792" y="1261"/>
                </a:lnTo>
                <a:lnTo>
                  <a:pt x="1789" y="1319"/>
                </a:lnTo>
                <a:lnTo>
                  <a:pt x="1780" y="1374"/>
                </a:lnTo>
                <a:lnTo>
                  <a:pt x="1765" y="1428"/>
                </a:lnTo>
                <a:lnTo>
                  <a:pt x="1746" y="1478"/>
                </a:lnTo>
                <a:lnTo>
                  <a:pt x="1721" y="1527"/>
                </a:lnTo>
                <a:lnTo>
                  <a:pt x="1691" y="1572"/>
                </a:lnTo>
                <a:lnTo>
                  <a:pt x="1657" y="1613"/>
                </a:lnTo>
                <a:lnTo>
                  <a:pt x="1620" y="1652"/>
                </a:lnTo>
                <a:lnTo>
                  <a:pt x="1578" y="1685"/>
                </a:lnTo>
                <a:lnTo>
                  <a:pt x="1533" y="1715"/>
                </a:lnTo>
                <a:lnTo>
                  <a:pt x="1485" y="1740"/>
                </a:lnTo>
                <a:lnTo>
                  <a:pt x="1434" y="1760"/>
                </a:lnTo>
                <a:lnTo>
                  <a:pt x="1382" y="1774"/>
                </a:lnTo>
                <a:lnTo>
                  <a:pt x="1326" y="1784"/>
                </a:lnTo>
                <a:lnTo>
                  <a:pt x="1269" y="1786"/>
                </a:lnTo>
                <a:lnTo>
                  <a:pt x="1213" y="1784"/>
                </a:lnTo>
                <a:lnTo>
                  <a:pt x="1157" y="1774"/>
                </a:lnTo>
                <a:lnTo>
                  <a:pt x="1105" y="1760"/>
                </a:lnTo>
                <a:lnTo>
                  <a:pt x="1054" y="1740"/>
                </a:lnTo>
                <a:lnTo>
                  <a:pt x="1006" y="1715"/>
                </a:lnTo>
                <a:lnTo>
                  <a:pt x="961" y="1685"/>
                </a:lnTo>
                <a:lnTo>
                  <a:pt x="920" y="1652"/>
                </a:lnTo>
                <a:lnTo>
                  <a:pt x="882" y="1613"/>
                </a:lnTo>
                <a:lnTo>
                  <a:pt x="848" y="1572"/>
                </a:lnTo>
                <a:lnTo>
                  <a:pt x="819" y="1527"/>
                </a:lnTo>
                <a:lnTo>
                  <a:pt x="794" y="1478"/>
                </a:lnTo>
                <a:lnTo>
                  <a:pt x="774" y="1428"/>
                </a:lnTo>
                <a:lnTo>
                  <a:pt x="759" y="1374"/>
                </a:lnTo>
                <a:lnTo>
                  <a:pt x="750" y="1319"/>
                </a:lnTo>
                <a:lnTo>
                  <a:pt x="748" y="1261"/>
                </a:lnTo>
                <a:lnTo>
                  <a:pt x="748" y="981"/>
                </a:lnTo>
                <a:lnTo>
                  <a:pt x="750" y="983"/>
                </a:lnTo>
                <a:lnTo>
                  <a:pt x="757" y="987"/>
                </a:lnTo>
                <a:lnTo>
                  <a:pt x="769" y="995"/>
                </a:lnTo>
                <a:lnTo>
                  <a:pt x="785" y="1004"/>
                </a:lnTo>
                <a:lnTo>
                  <a:pt x="807" y="1015"/>
                </a:lnTo>
                <a:lnTo>
                  <a:pt x="833" y="1028"/>
                </a:lnTo>
                <a:lnTo>
                  <a:pt x="862" y="1041"/>
                </a:lnTo>
                <a:lnTo>
                  <a:pt x="897" y="1053"/>
                </a:lnTo>
                <a:lnTo>
                  <a:pt x="938" y="1066"/>
                </a:lnTo>
                <a:lnTo>
                  <a:pt x="982" y="1078"/>
                </a:lnTo>
                <a:lnTo>
                  <a:pt x="1030" y="1090"/>
                </a:lnTo>
                <a:lnTo>
                  <a:pt x="1084" y="1098"/>
                </a:lnTo>
                <a:lnTo>
                  <a:pt x="1142" y="1106"/>
                </a:lnTo>
                <a:lnTo>
                  <a:pt x="1204" y="1111"/>
                </a:lnTo>
                <a:lnTo>
                  <a:pt x="1271" y="1112"/>
                </a:lnTo>
                <a:lnTo>
                  <a:pt x="1337" y="1111"/>
                </a:lnTo>
                <a:lnTo>
                  <a:pt x="1399" y="1106"/>
                </a:lnTo>
                <a:lnTo>
                  <a:pt x="1457" y="1098"/>
                </a:lnTo>
                <a:lnTo>
                  <a:pt x="1510" y="1089"/>
                </a:lnTo>
                <a:lnTo>
                  <a:pt x="1559" y="1078"/>
                </a:lnTo>
                <a:lnTo>
                  <a:pt x="1602" y="1066"/>
                </a:lnTo>
                <a:lnTo>
                  <a:pt x="1642" y="1052"/>
                </a:lnTo>
                <a:lnTo>
                  <a:pt x="1678" y="1040"/>
                </a:lnTo>
                <a:lnTo>
                  <a:pt x="1707" y="1027"/>
                </a:lnTo>
                <a:lnTo>
                  <a:pt x="1733" y="1014"/>
                </a:lnTo>
                <a:lnTo>
                  <a:pt x="1755" y="1003"/>
                </a:lnTo>
                <a:lnTo>
                  <a:pt x="1771" y="994"/>
                </a:lnTo>
                <a:lnTo>
                  <a:pt x="1783" y="986"/>
                </a:lnTo>
                <a:lnTo>
                  <a:pt x="1790" y="982"/>
                </a:lnTo>
                <a:lnTo>
                  <a:pt x="1792" y="980"/>
                </a:lnTo>
                <a:close/>
                <a:moveTo>
                  <a:pt x="756" y="500"/>
                </a:moveTo>
                <a:lnTo>
                  <a:pt x="1264" y="820"/>
                </a:lnTo>
                <a:lnTo>
                  <a:pt x="1784" y="500"/>
                </a:lnTo>
                <a:lnTo>
                  <a:pt x="1784" y="754"/>
                </a:lnTo>
                <a:lnTo>
                  <a:pt x="1787" y="773"/>
                </a:lnTo>
                <a:lnTo>
                  <a:pt x="1789" y="787"/>
                </a:lnTo>
                <a:lnTo>
                  <a:pt x="1791" y="796"/>
                </a:lnTo>
                <a:lnTo>
                  <a:pt x="1791" y="805"/>
                </a:lnTo>
                <a:lnTo>
                  <a:pt x="1788" y="825"/>
                </a:lnTo>
                <a:lnTo>
                  <a:pt x="1777" y="844"/>
                </a:lnTo>
                <a:lnTo>
                  <a:pt x="1761" y="864"/>
                </a:lnTo>
                <a:lnTo>
                  <a:pt x="1738" y="882"/>
                </a:lnTo>
                <a:lnTo>
                  <a:pt x="1711" y="899"/>
                </a:lnTo>
                <a:lnTo>
                  <a:pt x="1676" y="914"/>
                </a:lnTo>
                <a:lnTo>
                  <a:pt x="1638" y="929"/>
                </a:lnTo>
                <a:lnTo>
                  <a:pt x="1596" y="941"/>
                </a:lnTo>
                <a:lnTo>
                  <a:pt x="1550" y="952"/>
                </a:lnTo>
                <a:lnTo>
                  <a:pt x="1499" y="962"/>
                </a:lnTo>
                <a:lnTo>
                  <a:pt x="1446" y="969"/>
                </a:lnTo>
                <a:lnTo>
                  <a:pt x="1389" y="976"/>
                </a:lnTo>
                <a:lnTo>
                  <a:pt x="1330" y="979"/>
                </a:lnTo>
                <a:lnTo>
                  <a:pt x="1269" y="980"/>
                </a:lnTo>
                <a:lnTo>
                  <a:pt x="1209" y="979"/>
                </a:lnTo>
                <a:lnTo>
                  <a:pt x="1150" y="976"/>
                </a:lnTo>
                <a:lnTo>
                  <a:pt x="1094" y="969"/>
                </a:lnTo>
                <a:lnTo>
                  <a:pt x="1041" y="962"/>
                </a:lnTo>
                <a:lnTo>
                  <a:pt x="990" y="952"/>
                </a:lnTo>
                <a:lnTo>
                  <a:pt x="943" y="941"/>
                </a:lnTo>
                <a:lnTo>
                  <a:pt x="901" y="929"/>
                </a:lnTo>
                <a:lnTo>
                  <a:pt x="862" y="914"/>
                </a:lnTo>
                <a:lnTo>
                  <a:pt x="828" y="899"/>
                </a:lnTo>
                <a:lnTo>
                  <a:pt x="801" y="882"/>
                </a:lnTo>
                <a:lnTo>
                  <a:pt x="778" y="864"/>
                </a:lnTo>
                <a:lnTo>
                  <a:pt x="761" y="844"/>
                </a:lnTo>
                <a:lnTo>
                  <a:pt x="751" y="825"/>
                </a:lnTo>
                <a:lnTo>
                  <a:pt x="748" y="805"/>
                </a:lnTo>
                <a:lnTo>
                  <a:pt x="750" y="788"/>
                </a:lnTo>
                <a:lnTo>
                  <a:pt x="756" y="773"/>
                </a:lnTo>
                <a:lnTo>
                  <a:pt x="756" y="774"/>
                </a:lnTo>
                <a:lnTo>
                  <a:pt x="756" y="500"/>
                </a:lnTo>
                <a:close/>
                <a:moveTo>
                  <a:pt x="477" y="308"/>
                </a:moveTo>
                <a:lnTo>
                  <a:pt x="521" y="861"/>
                </a:lnTo>
                <a:lnTo>
                  <a:pt x="477" y="1019"/>
                </a:lnTo>
                <a:lnTo>
                  <a:pt x="430" y="861"/>
                </a:lnTo>
                <a:lnTo>
                  <a:pt x="477" y="308"/>
                </a:lnTo>
                <a:close/>
                <a:moveTo>
                  <a:pt x="1272" y="0"/>
                </a:moveTo>
                <a:lnTo>
                  <a:pt x="2067" y="260"/>
                </a:lnTo>
                <a:lnTo>
                  <a:pt x="1268" y="763"/>
                </a:lnTo>
                <a:lnTo>
                  <a:pt x="472" y="264"/>
                </a:lnTo>
                <a:lnTo>
                  <a:pt x="1272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grpSp>
        <p:nvGrpSpPr>
          <p:cNvPr id="441" name="Group 152"/>
          <p:cNvGrpSpPr/>
          <p:nvPr/>
        </p:nvGrpSpPr>
        <p:grpSpPr>
          <a:xfrm>
            <a:off x="4190285" y="5860983"/>
            <a:ext cx="675075" cy="782098"/>
            <a:chOff x="1752600" y="3503613"/>
            <a:chExt cx="390525" cy="452437"/>
          </a:xfrm>
          <a:solidFill>
            <a:srgbClr val="000000"/>
          </a:solidFill>
        </p:grpSpPr>
        <p:sp>
          <p:nvSpPr>
            <p:cNvPr id="442" name="Freeform 176"/>
            <p:cNvSpPr>
              <a:spLocks noEditPoints="1"/>
            </p:cNvSpPr>
            <p:nvPr/>
          </p:nvSpPr>
          <p:spPr bwMode="auto">
            <a:xfrm>
              <a:off x="1936750" y="3779838"/>
              <a:ext cx="122238" cy="122238"/>
            </a:xfrm>
            <a:custGeom>
              <a:avLst/>
              <a:gdLst>
                <a:gd name="T0" fmla="*/ 391 w 850"/>
                <a:gd name="T1" fmla="*/ 172 h 918"/>
                <a:gd name="T2" fmla="*/ 323 w 850"/>
                <a:gd name="T3" fmla="*/ 191 h 918"/>
                <a:gd name="T4" fmla="*/ 263 w 850"/>
                <a:gd name="T5" fmla="*/ 228 h 918"/>
                <a:gd name="T6" fmla="*/ 212 w 850"/>
                <a:gd name="T7" fmla="*/ 282 h 918"/>
                <a:gd name="T8" fmla="*/ 176 w 850"/>
                <a:gd name="T9" fmla="*/ 350 h 918"/>
                <a:gd name="T10" fmla="*/ 159 w 850"/>
                <a:gd name="T11" fmla="*/ 423 h 918"/>
                <a:gd name="T12" fmla="*/ 159 w 850"/>
                <a:gd name="T13" fmla="*/ 497 h 918"/>
                <a:gd name="T14" fmla="*/ 177 w 850"/>
                <a:gd name="T15" fmla="*/ 569 h 918"/>
                <a:gd name="T16" fmla="*/ 211 w 850"/>
                <a:gd name="T17" fmla="*/ 634 h 918"/>
                <a:gd name="T18" fmla="*/ 261 w 850"/>
                <a:gd name="T19" fmla="*/ 690 h 918"/>
                <a:gd name="T20" fmla="*/ 328 w 850"/>
                <a:gd name="T21" fmla="*/ 730 h 918"/>
                <a:gd name="T22" fmla="*/ 402 w 850"/>
                <a:gd name="T23" fmla="*/ 748 h 918"/>
                <a:gd name="T24" fmla="*/ 477 w 850"/>
                <a:gd name="T25" fmla="*/ 744 h 918"/>
                <a:gd name="T26" fmla="*/ 549 w 850"/>
                <a:gd name="T27" fmla="*/ 718 h 918"/>
                <a:gd name="T28" fmla="*/ 612 w 850"/>
                <a:gd name="T29" fmla="*/ 668 h 918"/>
                <a:gd name="T30" fmla="*/ 654 w 850"/>
                <a:gd name="T31" fmla="*/ 613 h 918"/>
                <a:gd name="T32" fmla="*/ 677 w 850"/>
                <a:gd name="T33" fmla="*/ 562 h 918"/>
                <a:gd name="T34" fmla="*/ 692 w 850"/>
                <a:gd name="T35" fmla="*/ 489 h 918"/>
                <a:gd name="T36" fmla="*/ 691 w 850"/>
                <a:gd name="T37" fmla="*/ 415 h 918"/>
                <a:gd name="T38" fmla="*/ 672 w 850"/>
                <a:gd name="T39" fmla="*/ 345 h 918"/>
                <a:gd name="T40" fmla="*/ 638 w 850"/>
                <a:gd name="T41" fmla="*/ 282 h 918"/>
                <a:gd name="T42" fmla="*/ 588 w 850"/>
                <a:gd name="T43" fmla="*/ 229 h 918"/>
                <a:gd name="T44" fmla="*/ 526 w 850"/>
                <a:gd name="T45" fmla="*/ 190 h 918"/>
                <a:gd name="T46" fmla="*/ 459 w 850"/>
                <a:gd name="T47" fmla="*/ 172 h 918"/>
                <a:gd name="T48" fmla="*/ 435 w 850"/>
                <a:gd name="T49" fmla="*/ 0 h 918"/>
                <a:gd name="T50" fmla="*/ 522 w 850"/>
                <a:gd name="T51" fmla="*/ 11 h 918"/>
                <a:gd name="T52" fmla="*/ 605 w 850"/>
                <a:gd name="T53" fmla="*/ 43 h 918"/>
                <a:gd name="T54" fmla="*/ 685 w 850"/>
                <a:gd name="T55" fmla="*/ 95 h 918"/>
                <a:gd name="T56" fmla="*/ 752 w 850"/>
                <a:gd name="T57" fmla="*/ 165 h 918"/>
                <a:gd name="T58" fmla="*/ 802 w 850"/>
                <a:gd name="T59" fmla="*/ 246 h 918"/>
                <a:gd name="T60" fmla="*/ 835 w 850"/>
                <a:gd name="T61" fmla="*/ 336 h 918"/>
                <a:gd name="T62" fmla="*/ 849 w 850"/>
                <a:gd name="T63" fmla="*/ 431 h 918"/>
                <a:gd name="T64" fmla="*/ 846 w 850"/>
                <a:gd name="T65" fmla="*/ 527 h 918"/>
                <a:gd name="T66" fmla="*/ 823 w 850"/>
                <a:gd name="T67" fmla="*/ 621 h 918"/>
                <a:gd name="T68" fmla="*/ 787 w 850"/>
                <a:gd name="T69" fmla="*/ 702 h 918"/>
                <a:gd name="T70" fmla="*/ 735 w 850"/>
                <a:gd name="T71" fmla="*/ 774 h 918"/>
                <a:gd name="T72" fmla="*/ 673 w 850"/>
                <a:gd name="T73" fmla="*/ 833 h 918"/>
                <a:gd name="T74" fmla="*/ 594 w 850"/>
                <a:gd name="T75" fmla="*/ 880 h 918"/>
                <a:gd name="T76" fmla="*/ 509 w 850"/>
                <a:gd name="T77" fmla="*/ 910 h 918"/>
                <a:gd name="T78" fmla="*/ 421 w 850"/>
                <a:gd name="T79" fmla="*/ 918 h 918"/>
                <a:gd name="T80" fmla="*/ 332 w 850"/>
                <a:gd name="T81" fmla="*/ 907 h 918"/>
                <a:gd name="T82" fmla="*/ 246 w 850"/>
                <a:gd name="T83" fmla="*/ 876 h 918"/>
                <a:gd name="T84" fmla="*/ 166 w 850"/>
                <a:gd name="T85" fmla="*/ 824 h 918"/>
                <a:gd name="T86" fmla="*/ 99 w 850"/>
                <a:gd name="T87" fmla="*/ 755 h 918"/>
                <a:gd name="T88" fmla="*/ 49 w 850"/>
                <a:gd name="T89" fmla="*/ 676 h 918"/>
                <a:gd name="T90" fmla="*/ 17 w 850"/>
                <a:gd name="T91" fmla="*/ 588 h 918"/>
                <a:gd name="T92" fmla="*/ 1 w 850"/>
                <a:gd name="T93" fmla="*/ 496 h 918"/>
                <a:gd name="T94" fmla="*/ 3 w 850"/>
                <a:gd name="T95" fmla="*/ 401 h 918"/>
                <a:gd name="T96" fmla="*/ 23 w 850"/>
                <a:gd name="T97" fmla="*/ 309 h 918"/>
                <a:gd name="T98" fmla="*/ 61 w 850"/>
                <a:gd name="T99" fmla="*/ 220 h 918"/>
                <a:gd name="T100" fmla="*/ 118 w 850"/>
                <a:gd name="T101" fmla="*/ 141 h 918"/>
                <a:gd name="T102" fmla="*/ 187 w 850"/>
                <a:gd name="T103" fmla="*/ 78 h 918"/>
                <a:gd name="T104" fmla="*/ 264 w 850"/>
                <a:gd name="T105" fmla="*/ 34 h 918"/>
                <a:gd name="T106" fmla="*/ 348 w 850"/>
                <a:gd name="T107" fmla="*/ 7 h 918"/>
                <a:gd name="T108" fmla="*/ 435 w 850"/>
                <a:gd name="T109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0" h="918">
                  <a:moveTo>
                    <a:pt x="425" y="169"/>
                  </a:moveTo>
                  <a:lnTo>
                    <a:pt x="391" y="172"/>
                  </a:lnTo>
                  <a:lnTo>
                    <a:pt x="356" y="179"/>
                  </a:lnTo>
                  <a:lnTo>
                    <a:pt x="323" y="191"/>
                  </a:lnTo>
                  <a:lnTo>
                    <a:pt x="292" y="207"/>
                  </a:lnTo>
                  <a:lnTo>
                    <a:pt x="263" y="228"/>
                  </a:lnTo>
                  <a:lnTo>
                    <a:pt x="236" y="253"/>
                  </a:lnTo>
                  <a:lnTo>
                    <a:pt x="212" y="282"/>
                  </a:lnTo>
                  <a:lnTo>
                    <a:pt x="192" y="316"/>
                  </a:lnTo>
                  <a:lnTo>
                    <a:pt x="176" y="350"/>
                  </a:lnTo>
                  <a:lnTo>
                    <a:pt x="165" y="386"/>
                  </a:lnTo>
                  <a:lnTo>
                    <a:pt x="159" y="423"/>
                  </a:lnTo>
                  <a:lnTo>
                    <a:pt x="157" y="460"/>
                  </a:lnTo>
                  <a:lnTo>
                    <a:pt x="159" y="497"/>
                  </a:lnTo>
                  <a:lnTo>
                    <a:pt x="166" y="534"/>
                  </a:lnTo>
                  <a:lnTo>
                    <a:pt x="177" y="569"/>
                  </a:lnTo>
                  <a:lnTo>
                    <a:pt x="192" y="603"/>
                  </a:lnTo>
                  <a:lnTo>
                    <a:pt x="211" y="634"/>
                  </a:lnTo>
                  <a:lnTo>
                    <a:pt x="234" y="664"/>
                  </a:lnTo>
                  <a:lnTo>
                    <a:pt x="261" y="690"/>
                  </a:lnTo>
                  <a:lnTo>
                    <a:pt x="294" y="712"/>
                  </a:lnTo>
                  <a:lnTo>
                    <a:pt x="328" y="730"/>
                  </a:lnTo>
                  <a:lnTo>
                    <a:pt x="364" y="742"/>
                  </a:lnTo>
                  <a:lnTo>
                    <a:pt x="402" y="748"/>
                  </a:lnTo>
                  <a:lnTo>
                    <a:pt x="440" y="749"/>
                  </a:lnTo>
                  <a:lnTo>
                    <a:pt x="477" y="744"/>
                  </a:lnTo>
                  <a:lnTo>
                    <a:pt x="514" y="733"/>
                  </a:lnTo>
                  <a:lnTo>
                    <a:pt x="549" y="718"/>
                  </a:lnTo>
                  <a:lnTo>
                    <a:pt x="581" y="696"/>
                  </a:lnTo>
                  <a:lnTo>
                    <a:pt x="612" y="668"/>
                  </a:lnTo>
                  <a:lnTo>
                    <a:pt x="639" y="635"/>
                  </a:lnTo>
                  <a:lnTo>
                    <a:pt x="654" y="613"/>
                  </a:lnTo>
                  <a:lnTo>
                    <a:pt x="667" y="588"/>
                  </a:lnTo>
                  <a:lnTo>
                    <a:pt x="677" y="562"/>
                  </a:lnTo>
                  <a:lnTo>
                    <a:pt x="687" y="526"/>
                  </a:lnTo>
                  <a:lnTo>
                    <a:pt x="692" y="489"/>
                  </a:lnTo>
                  <a:lnTo>
                    <a:pt x="694" y="452"/>
                  </a:lnTo>
                  <a:lnTo>
                    <a:pt x="691" y="415"/>
                  </a:lnTo>
                  <a:lnTo>
                    <a:pt x="683" y="380"/>
                  </a:lnTo>
                  <a:lnTo>
                    <a:pt x="672" y="345"/>
                  </a:lnTo>
                  <a:lnTo>
                    <a:pt x="657" y="313"/>
                  </a:lnTo>
                  <a:lnTo>
                    <a:pt x="638" y="282"/>
                  </a:lnTo>
                  <a:lnTo>
                    <a:pt x="614" y="254"/>
                  </a:lnTo>
                  <a:lnTo>
                    <a:pt x="588" y="229"/>
                  </a:lnTo>
                  <a:lnTo>
                    <a:pt x="558" y="207"/>
                  </a:lnTo>
                  <a:lnTo>
                    <a:pt x="526" y="190"/>
                  </a:lnTo>
                  <a:lnTo>
                    <a:pt x="493" y="178"/>
                  </a:lnTo>
                  <a:lnTo>
                    <a:pt x="459" y="172"/>
                  </a:lnTo>
                  <a:lnTo>
                    <a:pt x="425" y="169"/>
                  </a:lnTo>
                  <a:close/>
                  <a:moveTo>
                    <a:pt x="435" y="0"/>
                  </a:moveTo>
                  <a:lnTo>
                    <a:pt x="479" y="4"/>
                  </a:lnTo>
                  <a:lnTo>
                    <a:pt x="522" y="11"/>
                  </a:lnTo>
                  <a:lnTo>
                    <a:pt x="564" y="25"/>
                  </a:lnTo>
                  <a:lnTo>
                    <a:pt x="605" y="43"/>
                  </a:lnTo>
                  <a:lnTo>
                    <a:pt x="646" y="67"/>
                  </a:lnTo>
                  <a:lnTo>
                    <a:pt x="685" y="95"/>
                  </a:lnTo>
                  <a:lnTo>
                    <a:pt x="720" y="128"/>
                  </a:lnTo>
                  <a:lnTo>
                    <a:pt x="752" y="165"/>
                  </a:lnTo>
                  <a:lnTo>
                    <a:pt x="779" y="204"/>
                  </a:lnTo>
                  <a:lnTo>
                    <a:pt x="802" y="246"/>
                  </a:lnTo>
                  <a:lnTo>
                    <a:pt x="821" y="291"/>
                  </a:lnTo>
                  <a:lnTo>
                    <a:pt x="835" y="336"/>
                  </a:lnTo>
                  <a:lnTo>
                    <a:pt x="844" y="383"/>
                  </a:lnTo>
                  <a:lnTo>
                    <a:pt x="849" y="431"/>
                  </a:lnTo>
                  <a:lnTo>
                    <a:pt x="850" y="479"/>
                  </a:lnTo>
                  <a:lnTo>
                    <a:pt x="846" y="527"/>
                  </a:lnTo>
                  <a:lnTo>
                    <a:pt x="837" y="575"/>
                  </a:lnTo>
                  <a:lnTo>
                    <a:pt x="823" y="621"/>
                  </a:lnTo>
                  <a:lnTo>
                    <a:pt x="807" y="663"/>
                  </a:lnTo>
                  <a:lnTo>
                    <a:pt x="787" y="702"/>
                  </a:lnTo>
                  <a:lnTo>
                    <a:pt x="763" y="739"/>
                  </a:lnTo>
                  <a:lnTo>
                    <a:pt x="735" y="774"/>
                  </a:lnTo>
                  <a:lnTo>
                    <a:pt x="706" y="804"/>
                  </a:lnTo>
                  <a:lnTo>
                    <a:pt x="673" y="833"/>
                  </a:lnTo>
                  <a:lnTo>
                    <a:pt x="635" y="859"/>
                  </a:lnTo>
                  <a:lnTo>
                    <a:pt x="594" y="880"/>
                  </a:lnTo>
                  <a:lnTo>
                    <a:pt x="552" y="898"/>
                  </a:lnTo>
                  <a:lnTo>
                    <a:pt x="509" y="910"/>
                  </a:lnTo>
                  <a:lnTo>
                    <a:pt x="465" y="916"/>
                  </a:lnTo>
                  <a:lnTo>
                    <a:pt x="421" y="918"/>
                  </a:lnTo>
                  <a:lnTo>
                    <a:pt x="377" y="915"/>
                  </a:lnTo>
                  <a:lnTo>
                    <a:pt x="332" y="907"/>
                  </a:lnTo>
                  <a:lnTo>
                    <a:pt x="288" y="894"/>
                  </a:lnTo>
                  <a:lnTo>
                    <a:pt x="246" y="876"/>
                  </a:lnTo>
                  <a:lnTo>
                    <a:pt x="205" y="852"/>
                  </a:lnTo>
                  <a:lnTo>
                    <a:pt x="166" y="824"/>
                  </a:lnTo>
                  <a:lnTo>
                    <a:pt x="131" y="790"/>
                  </a:lnTo>
                  <a:lnTo>
                    <a:pt x="99" y="755"/>
                  </a:lnTo>
                  <a:lnTo>
                    <a:pt x="72" y="717"/>
                  </a:lnTo>
                  <a:lnTo>
                    <a:pt x="49" y="676"/>
                  </a:lnTo>
                  <a:lnTo>
                    <a:pt x="31" y="632"/>
                  </a:lnTo>
                  <a:lnTo>
                    <a:pt x="17" y="588"/>
                  </a:lnTo>
                  <a:lnTo>
                    <a:pt x="7" y="542"/>
                  </a:lnTo>
                  <a:lnTo>
                    <a:pt x="1" y="496"/>
                  </a:lnTo>
                  <a:lnTo>
                    <a:pt x="0" y="449"/>
                  </a:lnTo>
                  <a:lnTo>
                    <a:pt x="3" y="401"/>
                  </a:lnTo>
                  <a:lnTo>
                    <a:pt x="11" y="355"/>
                  </a:lnTo>
                  <a:lnTo>
                    <a:pt x="23" y="309"/>
                  </a:lnTo>
                  <a:lnTo>
                    <a:pt x="40" y="264"/>
                  </a:lnTo>
                  <a:lnTo>
                    <a:pt x="61" y="220"/>
                  </a:lnTo>
                  <a:lnTo>
                    <a:pt x="88" y="179"/>
                  </a:lnTo>
                  <a:lnTo>
                    <a:pt x="118" y="141"/>
                  </a:lnTo>
                  <a:lnTo>
                    <a:pt x="151" y="108"/>
                  </a:lnTo>
                  <a:lnTo>
                    <a:pt x="187" y="78"/>
                  </a:lnTo>
                  <a:lnTo>
                    <a:pt x="225" y="54"/>
                  </a:lnTo>
                  <a:lnTo>
                    <a:pt x="264" y="34"/>
                  </a:lnTo>
                  <a:lnTo>
                    <a:pt x="305" y="18"/>
                  </a:lnTo>
                  <a:lnTo>
                    <a:pt x="348" y="7"/>
                  </a:lnTo>
                  <a:lnTo>
                    <a:pt x="392" y="2"/>
                  </a:lnTo>
                  <a:lnTo>
                    <a:pt x="4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443" name="Freeform 177"/>
            <p:cNvSpPr>
              <a:spLocks/>
            </p:cNvSpPr>
            <p:nvPr/>
          </p:nvSpPr>
          <p:spPr bwMode="auto">
            <a:xfrm>
              <a:off x="2038350" y="3867150"/>
              <a:ext cx="104775" cy="88900"/>
            </a:xfrm>
            <a:custGeom>
              <a:avLst/>
              <a:gdLst>
                <a:gd name="T0" fmla="*/ 150 w 728"/>
                <a:gd name="T1" fmla="*/ 0 h 677"/>
                <a:gd name="T2" fmla="*/ 680 w 728"/>
                <a:gd name="T3" fmla="*/ 439 h 677"/>
                <a:gd name="T4" fmla="*/ 698 w 728"/>
                <a:gd name="T5" fmla="*/ 457 h 677"/>
                <a:gd name="T6" fmla="*/ 712 w 728"/>
                <a:gd name="T7" fmla="*/ 479 h 677"/>
                <a:gd name="T8" fmla="*/ 722 w 728"/>
                <a:gd name="T9" fmla="*/ 501 h 677"/>
                <a:gd name="T10" fmla="*/ 727 w 728"/>
                <a:gd name="T11" fmla="*/ 526 h 677"/>
                <a:gd name="T12" fmla="*/ 728 w 728"/>
                <a:gd name="T13" fmla="*/ 552 h 677"/>
                <a:gd name="T14" fmla="*/ 724 w 728"/>
                <a:gd name="T15" fmla="*/ 577 h 677"/>
                <a:gd name="T16" fmla="*/ 716 w 728"/>
                <a:gd name="T17" fmla="*/ 602 h 677"/>
                <a:gd name="T18" fmla="*/ 703 w 728"/>
                <a:gd name="T19" fmla="*/ 625 h 677"/>
                <a:gd name="T20" fmla="*/ 686 w 728"/>
                <a:gd name="T21" fmla="*/ 644 h 677"/>
                <a:gd name="T22" fmla="*/ 665 w 728"/>
                <a:gd name="T23" fmla="*/ 660 h 677"/>
                <a:gd name="T24" fmla="*/ 644 w 728"/>
                <a:gd name="T25" fmla="*/ 670 h 677"/>
                <a:gd name="T26" fmla="*/ 621 w 728"/>
                <a:gd name="T27" fmla="*/ 676 h 677"/>
                <a:gd name="T28" fmla="*/ 597 w 728"/>
                <a:gd name="T29" fmla="*/ 677 h 677"/>
                <a:gd name="T30" fmla="*/ 574 w 728"/>
                <a:gd name="T31" fmla="*/ 673 h 677"/>
                <a:gd name="T32" fmla="*/ 551 w 728"/>
                <a:gd name="T33" fmla="*/ 664 h 677"/>
                <a:gd name="T34" fmla="*/ 530 w 728"/>
                <a:gd name="T35" fmla="*/ 649 h 677"/>
                <a:gd name="T36" fmla="*/ 0 w 728"/>
                <a:gd name="T37" fmla="*/ 210 h 677"/>
                <a:gd name="T38" fmla="*/ 32 w 728"/>
                <a:gd name="T39" fmla="*/ 183 h 677"/>
                <a:gd name="T40" fmla="*/ 62 w 728"/>
                <a:gd name="T41" fmla="*/ 151 h 677"/>
                <a:gd name="T42" fmla="*/ 89 w 728"/>
                <a:gd name="T43" fmla="*/ 116 h 677"/>
                <a:gd name="T44" fmla="*/ 113 w 728"/>
                <a:gd name="T45" fmla="*/ 79 h 677"/>
                <a:gd name="T46" fmla="*/ 133 w 728"/>
                <a:gd name="T47" fmla="*/ 40 h 677"/>
                <a:gd name="T48" fmla="*/ 150 w 728"/>
                <a:gd name="T49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28" h="677">
                  <a:moveTo>
                    <a:pt x="150" y="0"/>
                  </a:moveTo>
                  <a:lnTo>
                    <a:pt x="680" y="439"/>
                  </a:lnTo>
                  <a:lnTo>
                    <a:pt x="698" y="457"/>
                  </a:lnTo>
                  <a:lnTo>
                    <a:pt x="712" y="479"/>
                  </a:lnTo>
                  <a:lnTo>
                    <a:pt x="722" y="501"/>
                  </a:lnTo>
                  <a:lnTo>
                    <a:pt x="727" y="526"/>
                  </a:lnTo>
                  <a:lnTo>
                    <a:pt x="728" y="552"/>
                  </a:lnTo>
                  <a:lnTo>
                    <a:pt x="724" y="577"/>
                  </a:lnTo>
                  <a:lnTo>
                    <a:pt x="716" y="602"/>
                  </a:lnTo>
                  <a:lnTo>
                    <a:pt x="703" y="625"/>
                  </a:lnTo>
                  <a:lnTo>
                    <a:pt x="686" y="644"/>
                  </a:lnTo>
                  <a:lnTo>
                    <a:pt x="665" y="660"/>
                  </a:lnTo>
                  <a:lnTo>
                    <a:pt x="644" y="670"/>
                  </a:lnTo>
                  <a:lnTo>
                    <a:pt x="621" y="676"/>
                  </a:lnTo>
                  <a:lnTo>
                    <a:pt x="597" y="677"/>
                  </a:lnTo>
                  <a:lnTo>
                    <a:pt x="574" y="673"/>
                  </a:lnTo>
                  <a:lnTo>
                    <a:pt x="551" y="664"/>
                  </a:lnTo>
                  <a:lnTo>
                    <a:pt x="530" y="649"/>
                  </a:lnTo>
                  <a:lnTo>
                    <a:pt x="0" y="210"/>
                  </a:lnTo>
                  <a:lnTo>
                    <a:pt x="32" y="183"/>
                  </a:lnTo>
                  <a:lnTo>
                    <a:pt x="62" y="151"/>
                  </a:lnTo>
                  <a:lnTo>
                    <a:pt x="89" y="116"/>
                  </a:lnTo>
                  <a:lnTo>
                    <a:pt x="113" y="79"/>
                  </a:lnTo>
                  <a:lnTo>
                    <a:pt x="133" y="4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444" name="Freeform 178"/>
            <p:cNvSpPr>
              <a:spLocks/>
            </p:cNvSpPr>
            <p:nvPr/>
          </p:nvSpPr>
          <p:spPr bwMode="auto">
            <a:xfrm>
              <a:off x="1752600" y="3713163"/>
              <a:ext cx="273050" cy="192088"/>
            </a:xfrm>
            <a:custGeom>
              <a:avLst/>
              <a:gdLst>
                <a:gd name="T0" fmla="*/ 1304 w 1893"/>
                <a:gd name="T1" fmla="*/ 5 h 1453"/>
                <a:gd name="T2" fmla="*/ 1317 w 1893"/>
                <a:gd name="T3" fmla="*/ 29 h 1453"/>
                <a:gd name="T4" fmla="*/ 1356 w 1893"/>
                <a:gd name="T5" fmla="*/ 68 h 1453"/>
                <a:gd name="T6" fmla="*/ 1441 w 1893"/>
                <a:gd name="T7" fmla="*/ 116 h 1453"/>
                <a:gd name="T8" fmla="*/ 1492 w 1893"/>
                <a:gd name="T9" fmla="*/ 137 h 1453"/>
                <a:gd name="T10" fmla="*/ 1544 w 1893"/>
                <a:gd name="T11" fmla="*/ 157 h 1453"/>
                <a:gd name="T12" fmla="*/ 1622 w 1893"/>
                <a:gd name="T13" fmla="*/ 191 h 1453"/>
                <a:gd name="T14" fmla="*/ 1711 w 1893"/>
                <a:gd name="T15" fmla="*/ 236 h 1453"/>
                <a:gd name="T16" fmla="*/ 1793 w 1893"/>
                <a:gd name="T17" fmla="*/ 292 h 1453"/>
                <a:gd name="T18" fmla="*/ 1851 w 1893"/>
                <a:gd name="T19" fmla="*/ 352 h 1453"/>
                <a:gd name="T20" fmla="*/ 1866 w 1893"/>
                <a:gd name="T21" fmla="*/ 384 h 1453"/>
                <a:gd name="T22" fmla="*/ 1884 w 1893"/>
                <a:gd name="T23" fmla="*/ 433 h 1453"/>
                <a:gd name="T24" fmla="*/ 1785 w 1893"/>
                <a:gd name="T25" fmla="*/ 423 h 1453"/>
                <a:gd name="T26" fmla="*/ 1613 w 1893"/>
                <a:gd name="T27" fmla="*/ 416 h 1453"/>
                <a:gd name="T28" fmla="*/ 1461 w 1893"/>
                <a:gd name="T29" fmla="*/ 463 h 1453"/>
                <a:gd name="T30" fmla="*/ 1329 w 1893"/>
                <a:gd name="T31" fmla="*/ 554 h 1453"/>
                <a:gd name="T32" fmla="*/ 1228 w 1893"/>
                <a:gd name="T33" fmla="*/ 683 h 1453"/>
                <a:gd name="T34" fmla="*/ 1167 w 1893"/>
                <a:gd name="T35" fmla="*/ 830 h 1453"/>
                <a:gd name="T36" fmla="*/ 1146 w 1893"/>
                <a:gd name="T37" fmla="*/ 990 h 1453"/>
                <a:gd name="T38" fmla="*/ 1169 w 1893"/>
                <a:gd name="T39" fmla="*/ 1157 h 1453"/>
                <a:gd name="T40" fmla="*/ 1234 w 1893"/>
                <a:gd name="T41" fmla="*/ 1308 h 1453"/>
                <a:gd name="T42" fmla="*/ 1337 w 1893"/>
                <a:gd name="T43" fmla="*/ 1434 h 1453"/>
                <a:gd name="T44" fmla="*/ 1058 w 1893"/>
                <a:gd name="T45" fmla="*/ 1453 h 1453"/>
                <a:gd name="T46" fmla="*/ 943 w 1893"/>
                <a:gd name="T47" fmla="*/ 1453 h 1453"/>
                <a:gd name="T48" fmla="*/ 873 w 1893"/>
                <a:gd name="T49" fmla="*/ 1447 h 1453"/>
                <a:gd name="T50" fmla="*/ 758 w 1893"/>
                <a:gd name="T51" fmla="*/ 1435 h 1453"/>
                <a:gd name="T52" fmla="*/ 610 w 1893"/>
                <a:gd name="T53" fmla="*/ 1413 h 1453"/>
                <a:gd name="T54" fmla="*/ 443 w 1893"/>
                <a:gd name="T55" fmla="*/ 1381 h 1453"/>
                <a:gd name="T56" fmla="*/ 270 w 1893"/>
                <a:gd name="T57" fmla="*/ 1336 h 1453"/>
                <a:gd name="T58" fmla="*/ 103 w 1893"/>
                <a:gd name="T59" fmla="*/ 1277 h 1453"/>
                <a:gd name="T60" fmla="*/ 47 w 1893"/>
                <a:gd name="T61" fmla="*/ 1252 h 1453"/>
                <a:gd name="T62" fmla="*/ 30 w 1893"/>
                <a:gd name="T63" fmla="*/ 1236 h 1453"/>
                <a:gd name="T64" fmla="*/ 10 w 1893"/>
                <a:gd name="T65" fmla="*/ 1195 h 1453"/>
                <a:gd name="T66" fmla="*/ 0 w 1893"/>
                <a:gd name="T67" fmla="*/ 1116 h 1453"/>
                <a:gd name="T68" fmla="*/ 2 w 1893"/>
                <a:gd name="T69" fmla="*/ 1083 h 1453"/>
                <a:gd name="T70" fmla="*/ 8 w 1893"/>
                <a:gd name="T71" fmla="*/ 992 h 1453"/>
                <a:gd name="T72" fmla="*/ 21 w 1893"/>
                <a:gd name="T73" fmla="*/ 862 h 1453"/>
                <a:gd name="T74" fmla="*/ 44 w 1893"/>
                <a:gd name="T75" fmla="*/ 710 h 1453"/>
                <a:gd name="T76" fmla="*/ 79 w 1893"/>
                <a:gd name="T77" fmla="*/ 552 h 1453"/>
                <a:gd name="T78" fmla="*/ 129 w 1893"/>
                <a:gd name="T79" fmla="*/ 406 h 1453"/>
                <a:gd name="T80" fmla="*/ 173 w 1893"/>
                <a:gd name="T81" fmla="*/ 323 h 1453"/>
                <a:gd name="T82" fmla="*/ 199 w 1893"/>
                <a:gd name="T83" fmla="*/ 294 h 1453"/>
                <a:gd name="T84" fmla="*/ 258 w 1893"/>
                <a:gd name="T85" fmla="*/ 248 h 1453"/>
                <a:gd name="T86" fmla="*/ 321 w 1893"/>
                <a:gd name="T87" fmla="*/ 217 h 1453"/>
                <a:gd name="T88" fmla="*/ 359 w 1893"/>
                <a:gd name="T89" fmla="*/ 204 h 1453"/>
                <a:gd name="T90" fmla="*/ 429 w 1893"/>
                <a:gd name="T91" fmla="*/ 177 h 1453"/>
                <a:gd name="T92" fmla="*/ 514 w 1893"/>
                <a:gd name="T93" fmla="*/ 140 h 1453"/>
                <a:gd name="T94" fmla="*/ 597 w 1893"/>
                <a:gd name="T95" fmla="*/ 96 h 1453"/>
                <a:gd name="T96" fmla="*/ 665 w 1893"/>
                <a:gd name="T97" fmla="*/ 50 h 1453"/>
                <a:gd name="T98" fmla="*/ 698 w 1893"/>
                <a:gd name="T99" fmla="*/ 2 h 1453"/>
                <a:gd name="T100" fmla="*/ 705 w 1893"/>
                <a:gd name="T101" fmla="*/ 18 h 1453"/>
                <a:gd name="T102" fmla="*/ 724 w 1893"/>
                <a:gd name="T103" fmla="*/ 62 h 1453"/>
                <a:gd name="T104" fmla="*/ 756 w 1893"/>
                <a:gd name="T105" fmla="*/ 121 h 1453"/>
                <a:gd name="T106" fmla="*/ 798 w 1893"/>
                <a:gd name="T107" fmla="*/ 186 h 1453"/>
                <a:gd name="T108" fmla="*/ 849 w 1893"/>
                <a:gd name="T109" fmla="*/ 249 h 1453"/>
                <a:gd name="T110" fmla="*/ 910 w 1893"/>
                <a:gd name="T111" fmla="*/ 299 h 1453"/>
                <a:gd name="T112" fmla="*/ 978 w 1893"/>
                <a:gd name="T113" fmla="*/ 325 h 1453"/>
                <a:gd name="T114" fmla="*/ 1052 w 1893"/>
                <a:gd name="T115" fmla="*/ 319 h 1453"/>
                <a:gd name="T116" fmla="*/ 1131 w 1893"/>
                <a:gd name="T117" fmla="*/ 269 h 1453"/>
                <a:gd name="T118" fmla="*/ 1216 w 1893"/>
                <a:gd name="T119" fmla="*/ 166 h 1453"/>
                <a:gd name="T120" fmla="*/ 1303 w 1893"/>
                <a:gd name="T121" fmla="*/ 0 h 1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93" h="1453">
                  <a:moveTo>
                    <a:pt x="1303" y="0"/>
                  </a:moveTo>
                  <a:lnTo>
                    <a:pt x="1303" y="1"/>
                  </a:lnTo>
                  <a:lnTo>
                    <a:pt x="1304" y="5"/>
                  </a:lnTo>
                  <a:lnTo>
                    <a:pt x="1306" y="11"/>
                  </a:lnTo>
                  <a:lnTo>
                    <a:pt x="1310" y="20"/>
                  </a:lnTo>
                  <a:lnTo>
                    <a:pt x="1317" y="29"/>
                  </a:lnTo>
                  <a:lnTo>
                    <a:pt x="1326" y="41"/>
                  </a:lnTo>
                  <a:lnTo>
                    <a:pt x="1339" y="54"/>
                  </a:lnTo>
                  <a:lnTo>
                    <a:pt x="1356" y="68"/>
                  </a:lnTo>
                  <a:lnTo>
                    <a:pt x="1378" y="83"/>
                  </a:lnTo>
                  <a:lnTo>
                    <a:pt x="1407" y="100"/>
                  </a:lnTo>
                  <a:lnTo>
                    <a:pt x="1441" y="116"/>
                  </a:lnTo>
                  <a:lnTo>
                    <a:pt x="1481" y="133"/>
                  </a:lnTo>
                  <a:lnTo>
                    <a:pt x="1484" y="133"/>
                  </a:lnTo>
                  <a:lnTo>
                    <a:pt x="1492" y="137"/>
                  </a:lnTo>
                  <a:lnTo>
                    <a:pt x="1505" y="142"/>
                  </a:lnTo>
                  <a:lnTo>
                    <a:pt x="1523" y="148"/>
                  </a:lnTo>
                  <a:lnTo>
                    <a:pt x="1544" y="157"/>
                  </a:lnTo>
                  <a:lnTo>
                    <a:pt x="1567" y="167"/>
                  </a:lnTo>
                  <a:lnTo>
                    <a:pt x="1594" y="178"/>
                  </a:lnTo>
                  <a:lnTo>
                    <a:pt x="1622" y="191"/>
                  </a:lnTo>
                  <a:lnTo>
                    <a:pt x="1652" y="205"/>
                  </a:lnTo>
                  <a:lnTo>
                    <a:pt x="1681" y="220"/>
                  </a:lnTo>
                  <a:lnTo>
                    <a:pt x="1711" y="236"/>
                  </a:lnTo>
                  <a:lnTo>
                    <a:pt x="1740" y="254"/>
                  </a:lnTo>
                  <a:lnTo>
                    <a:pt x="1767" y="272"/>
                  </a:lnTo>
                  <a:lnTo>
                    <a:pt x="1793" y="292"/>
                  </a:lnTo>
                  <a:lnTo>
                    <a:pt x="1815" y="311"/>
                  </a:lnTo>
                  <a:lnTo>
                    <a:pt x="1835" y="332"/>
                  </a:lnTo>
                  <a:lnTo>
                    <a:pt x="1851" y="352"/>
                  </a:lnTo>
                  <a:lnTo>
                    <a:pt x="1862" y="374"/>
                  </a:lnTo>
                  <a:lnTo>
                    <a:pt x="1863" y="377"/>
                  </a:lnTo>
                  <a:lnTo>
                    <a:pt x="1866" y="384"/>
                  </a:lnTo>
                  <a:lnTo>
                    <a:pt x="1871" y="397"/>
                  </a:lnTo>
                  <a:lnTo>
                    <a:pt x="1877" y="413"/>
                  </a:lnTo>
                  <a:lnTo>
                    <a:pt x="1884" y="433"/>
                  </a:lnTo>
                  <a:lnTo>
                    <a:pt x="1893" y="458"/>
                  </a:lnTo>
                  <a:lnTo>
                    <a:pt x="1840" y="437"/>
                  </a:lnTo>
                  <a:lnTo>
                    <a:pt x="1785" y="423"/>
                  </a:lnTo>
                  <a:lnTo>
                    <a:pt x="1729" y="414"/>
                  </a:lnTo>
                  <a:lnTo>
                    <a:pt x="1671" y="412"/>
                  </a:lnTo>
                  <a:lnTo>
                    <a:pt x="1613" y="416"/>
                  </a:lnTo>
                  <a:lnTo>
                    <a:pt x="1560" y="426"/>
                  </a:lnTo>
                  <a:lnTo>
                    <a:pt x="1510" y="442"/>
                  </a:lnTo>
                  <a:lnTo>
                    <a:pt x="1461" y="463"/>
                  </a:lnTo>
                  <a:lnTo>
                    <a:pt x="1415" y="489"/>
                  </a:lnTo>
                  <a:lnTo>
                    <a:pt x="1370" y="519"/>
                  </a:lnTo>
                  <a:lnTo>
                    <a:pt x="1329" y="554"/>
                  </a:lnTo>
                  <a:lnTo>
                    <a:pt x="1291" y="594"/>
                  </a:lnTo>
                  <a:lnTo>
                    <a:pt x="1257" y="638"/>
                  </a:lnTo>
                  <a:lnTo>
                    <a:pt x="1228" y="683"/>
                  </a:lnTo>
                  <a:lnTo>
                    <a:pt x="1203" y="729"/>
                  </a:lnTo>
                  <a:lnTo>
                    <a:pt x="1183" y="779"/>
                  </a:lnTo>
                  <a:lnTo>
                    <a:pt x="1167" y="830"/>
                  </a:lnTo>
                  <a:lnTo>
                    <a:pt x="1155" y="882"/>
                  </a:lnTo>
                  <a:lnTo>
                    <a:pt x="1148" y="936"/>
                  </a:lnTo>
                  <a:lnTo>
                    <a:pt x="1146" y="990"/>
                  </a:lnTo>
                  <a:lnTo>
                    <a:pt x="1149" y="1048"/>
                  </a:lnTo>
                  <a:lnTo>
                    <a:pt x="1156" y="1103"/>
                  </a:lnTo>
                  <a:lnTo>
                    <a:pt x="1169" y="1157"/>
                  </a:lnTo>
                  <a:lnTo>
                    <a:pt x="1186" y="1210"/>
                  </a:lnTo>
                  <a:lnTo>
                    <a:pt x="1207" y="1260"/>
                  </a:lnTo>
                  <a:lnTo>
                    <a:pt x="1234" y="1308"/>
                  </a:lnTo>
                  <a:lnTo>
                    <a:pt x="1264" y="1353"/>
                  </a:lnTo>
                  <a:lnTo>
                    <a:pt x="1298" y="1395"/>
                  </a:lnTo>
                  <a:lnTo>
                    <a:pt x="1337" y="1434"/>
                  </a:lnTo>
                  <a:lnTo>
                    <a:pt x="1248" y="1443"/>
                  </a:lnTo>
                  <a:lnTo>
                    <a:pt x="1156" y="1450"/>
                  </a:lnTo>
                  <a:lnTo>
                    <a:pt x="1058" y="1453"/>
                  </a:lnTo>
                  <a:lnTo>
                    <a:pt x="957" y="1453"/>
                  </a:lnTo>
                  <a:lnTo>
                    <a:pt x="954" y="1453"/>
                  </a:lnTo>
                  <a:lnTo>
                    <a:pt x="943" y="1453"/>
                  </a:lnTo>
                  <a:lnTo>
                    <a:pt x="926" y="1451"/>
                  </a:lnTo>
                  <a:lnTo>
                    <a:pt x="903" y="1450"/>
                  </a:lnTo>
                  <a:lnTo>
                    <a:pt x="873" y="1447"/>
                  </a:lnTo>
                  <a:lnTo>
                    <a:pt x="839" y="1443"/>
                  </a:lnTo>
                  <a:lnTo>
                    <a:pt x="801" y="1439"/>
                  </a:lnTo>
                  <a:lnTo>
                    <a:pt x="758" y="1435"/>
                  </a:lnTo>
                  <a:lnTo>
                    <a:pt x="712" y="1428"/>
                  </a:lnTo>
                  <a:lnTo>
                    <a:pt x="663" y="1422"/>
                  </a:lnTo>
                  <a:lnTo>
                    <a:pt x="610" y="1413"/>
                  </a:lnTo>
                  <a:lnTo>
                    <a:pt x="556" y="1403"/>
                  </a:lnTo>
                  <a:lnTo>
                    <a:pt x="500" y="1393"/>
                  </a:lnTo>
                  <a:lnTo>
                    <a:pt x="443" y="1381"/>
                  </a:lnTo>
                  <a:lnTo>
                    <a:pt x="386" y="1368"/>
                  </a:lnTo>
                  <a:lnTo>
                    <a:pt x="327" y="1352"/>
                  </a:lnTo>
                  <a:lnTo>
                    <a:pt x="270" y="1336"/>
                  </a:lnTo>
                  <a:lnTo>
                    <a:pt x="213" y="1318"/>
                  </a:lnTo>
                  <a:lnTo>
                    <a:pt x="158" y="1298"/>
                  </a:lnTo>
                  <a:lnTo>
                    <a:pt x="103" y="1277"/>
                  </a:lnTo>
                  <a:lnTo>
                    <a:pt x="52" y="1254"/>
                  </a:lnTo>
                  <a:lnTo>
                    <a:pt x="50" y="1253"/>
                  </a:lnTo>
                  <a:lnTo>
                    <a:pt x="47" y="1252"/>
                  </a:lnTo>
                  <a:lnTo>
                    <a:pt x="43" y="1248"/>
                  </a:lnTo>
                  <a:lnTo>
                    <a:pt x="37" y="1244"/>
                  </a:lnTo>
                  <a:lnTo>
                    <a:pt x="30" y="1236"/>
                  </a:lnTo>
                  <a:lnTo>
                    <a:pt x="23" y="1226"/>
                  </a:lnTo>
                  <a:lnTo>
                    <a:pt x="16" y="1213"/>
                  </a:lnTo>
                  <a:lnTo>
                    <a:pt x="10" y="1195"/>
                  </a:lnTo>
                  <a:lnTo>
                    <a:pt x="5" y="1174"/>
                  </a:lnTo>
                  <a:lnTo>
                    <a:pt x="2" y="1148"/>
                  </a:lnTo>
                  <a:lnTo>
                    <a:pt x="0" y="1116"/>
                  </a:lnTo>
                  <a:lnTo>
                    <a:pt x="0" y="1112"/>
                  </a:lnTo>
                  <a:lnTo>
                    <a:pt x="1" y="1101"/>
                  </a:lnTo>
                  <a:lnTo>
                    <a:pt x="2" y="1083"/>
                  </a:lnTo>
                  <a:lnTo>
                    <a:pt x="3" y="1058"/>
                  </a:lnTo>
                  <a:lnTo>
                    <a:pt x="5" y="1027"/>
                  </a:lnTo>
                  <a:lnTo>
                    <a:pt x="8" y="992"/>
                  </a:lnTo>
                  <a:lnTo>
                    <a:pt x="11" y="951"/>
                  </a:lnTo>
                  <a:lnTo>
                    <a:pt x="16" y="908"/>
                  </a:lnTo>
                  <a:lnTo>
                    <a:pt x="21" y="862"/>
                  </a:lnTo>
                  <a:lnTo>
                    <a:pt x="28" y="813"/>
                  </a:lnTo>
                  <a:lnTo>
                    <a:pt x="35" y="762"/>
                  </a:lnTo>
                  <a:lnTo>
                    <a:pt x="44" y="710"/>
                  </a:lnTo>
                  <a:lnTo>
                    <a:pt x="55" y="657"/>
                  </a:lnTo>
                  <a:lnTo>
                    <a:pt x="66" y="604"/>
                  </a:lnTo>
                  <a:lnTo>
                    <a:pt x="79" y="552"/>
                  </a:lnTo>
                  <a:lnTo>
                    <a:pt x="94" y="502"/>
                  </a:lnTo>
                  <a:lnTo>
                    <a:pt x="110" y="453"/>
                  </a:lnTo>
                  <a:lnTo>
                    <a:pt x="129" y="406"/>
                  </a:lnTo>
                  <a:lnTo>
                    <a:pt x="149" y="364"/>
                  </a:lnTo>
                  <a:lnTo>
                    <a:pt x="171" y="325"/>
                  </a:lnTo>
                  <a:lnTo>
                    <a:pt x="173" y="323"/>
                  </a:lnTo>
                  <a:lnTo>
                    <a:pt x="178" y="316"/>
                  </a:lnTo>
                  <a:lnTo>
                    <a:pt x="186" y="307"/>
                  </a:lnTo>
                  <a:lnTo>
                    <a:pt x="199" y="294"/>
                  </a:lnTo>
                  <a:lnTo>
                    <a:pt x="214" y="280"/>
                  </a:lnTo>
                  <a:lnTo>
                    <a:pt x="234" y="264"/>
                  </a:lnTo>
                  <a:lnTo>
                    <a:pt x="258" y="248"/>
                  </a:lnTo>
                  <a:lnTo>
                    <a:pt x="286" y="233"/>
                  </a:lnTo>
                  <a:lnTo>
                    <a:pt x="319" y="218"/>
                  </a:lnTo>
                  <a:lnTo>
                    <a:pt x="321" y="217"/>
                  </a:lnTo>
                  <a:lnTo>
                    <a:pt x="330" y="214"/>
                  </a:lnTo>
                  <a:lnTo>
                    <a:pt x="342" y="209"/>
                  </a:lnTo>
                  <a:lnTo>
                    <a:pt x="359" y="204"/>
                  </a:lnTo>
                  <a:lnTo>
                    <a:pt x="381" y="196"/>
                  </a:lnTo>
                  <a:lnTo>
                    <a:pt x="404" y="186"/>
                  </a:lnTo>
                  <a:lnTo>
                    <a:pt x="429" y="177"/>
                  </a:lnTo>
                  <a:lnTo>
                    <a:pt x="457" y="166"/>
                  </a:lnTo>
                  <a:lnTo>
                    <a:pt x="485" y="153"/>
                  </a:lnTo>
                  <a:lnTo>
                    <a:pt x="514" y="140"/>
                  </a:lnTo>
                  <a:lnTo>
                    <a:pt x="542" y="127"/>
                  </a:lnTo>
                  <a:lnTo>
                    <a:pt x="570" y="112"/>
                  </a:lnTo>
                  <a:lnTo>
                    <a:pt x="597" y="96"/>
                  </a:lnTo>
                  <a:lnTo>
                    <a:pt x="622" y="81"/>
                  </a:lnTo>
                  <a:lnTo>
                    <a:pt x="645" y="65"/>
                  </a:lnTo>
                  <a:lnTo>
                    <a:pt x="665" y="50"/>
                  </a:lnTo>
                  <a:lnTo>
                    <a:pt x="680" y="34"/>
                  </a:lnTo>
                  <a:lnTo>
                    <a:pt x="692" y="17"/>
                  </a:lnTo>
                  <a:lnTo>
                    <a:pt x="698" y="2"/>
                  </a:lnTo>
                  <a:lnTo>
                    <a:pt x="699" y="4"/>
                  </a:lnTo>
                  <a:lnTo>
                    <a:pt x="701" y="10"/>
                  </a:lnTo>
                  <a:lnTo>
                    <a:pt x="705" y="18"/>
                  </a:lnTo>
                  <a:lnTo>
                    <a:pt x="710" y="30"/>
                  </a:lnTo>
                  <a:lnTo>
                    <a:pt x="717" y="44"/>
                  </a:lnTo>
                  <a:lnTo>
                    <a:pt x="724" y="62"/>
                  </a:lnTo>
                  <a:lnTo>
                    <a:pt x="734" y="80"/>
                  </a:lnTo>
                  <a:lnTo>
                    <a:pt x="744" y="100"/>
                  </a:lnTo>
                  <a:lnTo>
                    <a:pt x="756" y="121"/>
                  </a:lnTo>
                  <a:lnTo>
                    <a:pt x="768" y="143"/>
                  </a:lnTo>
                  <a:lnTo>
                    <a:pt x="782" y="165"/>
                  </a:lnTo>
                  <a:lnTo>
                    <a:pt x="798" y="186"/>
                  </a:lnTo>
                  <a:lnTo>
                    <a:pt x="814" y="208"/>
                  </a:lnTo>
                  <a:lnTo>
                    <a:pt x="831" y="230"/>
                  </a:lnTo>
                  <a:lnTo>
                    <a:pt x="849" y="249"/>
                  </a:lnTo>
                  <a:lnTo>
                    <a:pt x="868" y="268"/>
                  </a:lnTo>
                  <a:lnTo>
                    <a:pt x="889" y="284"/>
                  </a:lnTo>
                  <a:lnTo>
                    <a:pt x="910" y="299"/>
                  </a:lnTo>
                  <a:lnTo>
                    <a:pt x="932" y="311"/>
                  </a:lnTo>
                  <a:lnTo>
                    <a:pt x="954" y="320"/>
                  </a:lnTo>
                  <a:lnTo>
                    <a:pt x="978" y="325"/>
                  </a:lnTo>
                  <a:lnTo>
                    <a:pt x="1002" y="327"/>
                  </a:lnTo>
                  <a:lnTo>
                    <a:pt x="1027" y="325"/>
                  </a:lnTo>
                  <a:lnTo>
                    <a:pt x="1052" y="319"/>
                  </a:lnTo>
                  <a:lnTo>
                    <a:pt x="1078" y="307"/>
                  </a:lnTo>
                  <a:lnTo>
                    <a:pt x="1104" y="290"/>
                  </a:lnTo>
                  <a:lnTo>
                    <a:pt x="1131" y="269"/>
                  </a:lnTo>
                  <a:lnTo>
                    <a:pt x="1160" y="241"/>
                  </a:lnTo>
                  <a:lnTo>
                    <a:pt x="1188" y="206"/>
                  </a:lnTo>
                  <a:lnTo>
                    <a:pt x="1216" y="166"/>
                  </a:lnTo>
                  <a:lnTo>
                    <a:pt x="1245" y="118"/>
                  </a:lnTo>
                  <a:lnTo>
                    <a:pt x="1274" y="63"/>
                  </a:lnTo>
                  <a:lnTo>
                    <a:pt x="13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445" name="Freeform 179"/>
            <p:cNvSpPr>
              <a:spLocks/>
            </p:cNvSpPr>
            <p:nvPr/>
          </p:nvSpPr>
          <p:spPr bwMode="auto">
            <a:xfrm>
              <a:off x="1831975" y="3557588"/>
              <a:ext cx="128588" cy="76200"/>
            </a:xfrm>
            <a:custGeom>
              <a:avLst/>
              <a:gdLst>
                <a:gd name="T0" fmla="*/ 447 w 894"/>
                <a:gd name="T1" fmla="*/ 238 h 577"/>
                <a:gd name="T2" fmla="*/ 849 w 894"/>
                <a:gd name="T3" fmla="*/ 4 h 577"/>
                <a:gd name="T4" fmla="*/ 853 w 894"/>
                <a:gd name="T5" fmla="*/ 26 h 577"/>
                <a:gd name="T6" fmla="*/ 860 w 894"/>
                <a:gd name="T7" fmla="*/ 67 h 577"/>
                <a:gd name="T8" fmla="*/ 869 w 894"/>
                <a:gd name="T9" fmla="*/ 115 h 577"/>
                <a:gd name="T10" fmla="*/ 878 w 894"/>
                <a:gd name="T11" fmla="*/ 166 h 577"/>
                <a:gd name="T12" fmla="*/ 886 w 894"/>
                <a:gd name="T13" fmla="*/ 213 h 577"/>
                <a:gd name="T14" fmla="*/ 892 w 894"/>
                <a:gd name="T15" fmla="*/ 246 h 577"/>
                <a:gd name="T16" fmla="*/ 894 w 894"/>
                <a:gd name="T17" fmla="*/ 263 h 577"/>
                <a:gd name="T18" fmla="*/ 885 w 894"/>
                <a:gd name="T19" fmla="*/ 290 h 577"/>
                <a:gd name="T20" fmla="*/ 861 w 894"/>
                <a:gd name="T21" fmla="*/ 324 h 577"/>
                <a:gd name="T22" fmla="*/ 810 w 894"/>
                <a:gd name="T23" fmla="*/ 374 h 577"/>
                <a:gd name="T24" fmla="*/ 747 w 894"/>
                <a:gd name="T25" fmla="*/ 428 h 577"/>
                <a:gd name="T26" fmla="*/ 674 w 894"/>
                <a:gd name="T27" fmla="*/ 482 h 577"/>
                <a:gd name="T28" fmla="*/ 599 w 894"/>
                <a:gd name="T29" fmla="*/ 529 h 577"/>
                <a:gd name="T30" fmla="*/ 530 w 894"/>
                <a:gd name="T31" fmla="*/ 563 h 577"/>
                <a:gd name="T32" fmla="*/ 464 w 894"/>
                <a:gd name="T33" fmla="*/ 577 h 577"/>
                <a:gd name="T34" fmla="*/ 397 w 894"/>
                <a:gd name="T35" fmla="*/ 573 h 577"/>
                <a:gd name="T36" fmla="*/ 332 w 894"/>
                <a:gd name="T37" fmla="*/ 550 h 577"/>
                <a:gd name="T38" fmla="*/ 257 w 894"/>
                <a:gd name="T39" fmla="*/ 505 h 577"/>
                <a:gd name="T40" fmla="*/ 183 w 894"/>
                <a:gd name="T41" fmla="*/ 456 h 577"/>
                <a:gd name="T42" fmla="*/ 114 w 894"/>
                <a:gd name="T43" fmla="*/ 401 h 577"/>
                <a:gd name="T44" fmla="*/ 55 w 894"/>
                <a:gd name="T45" fmla="*/ 349 h 577"/>
                <a:gd name="T46" fmla="*/ 19 w 894"/>
                <a:gd name="T47" fmla="*/ 306 h 577"/>
                <a:gd name="T48" fmla="*/ 2 w 894"/>
                <a:gd name="T49" fmla="*/ 276 h 577"/>
                <a:gd name="T50" fmla="*/ 0 w 894"/>
                <a:gd name="T51" fmla="*/ 257 h 577"/>
                <a:gd name="T52" fmla="*/ 4 w 894"/>
                <a:gd name="T53" fmla="*/ 231 h 577"/>
                <a:gd name="T54" fmla="*/ 12 w 894"/>
                <a:gd name="T55" fmla="*/ 190 h 577"/>
                <a:gd name="T56" fmla="*/ 20 w 894"/>
                <a:gd name="T57" fmla="*/ 140 h 577"/>
                <a:gd name="T58" fmla="*/ 29 w 894"/>
                <a:gd name="T59" fmla="*/ 89 h 577"/>
                <a:gd name="T60" fmla="*/ 37 w 894"/>
                <a:gd name="T61" fmla="*/ 45 h 577"/>
                <a:gd name="T62" fmla="*/ 43 w 894"/>
                <a:gd name="T63" fmla="*/ 12 h 577"/>
                <a:gd name="T64" fmla="*/ 46 w 894"/>
                <a:gd name="T65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4" h="577">
                  <a:moveTo>
                    <a:pt x="46" y="0"/>
                  </a:moveTo>
                  <a:lnTo>
                    <a:pt x="447" y="238"/>
                  </a:lnTo>
                  <a:lnTo>
                    <a:pt x="848" y="0"/>
                  </a:lnTo>
                  <a:lnTo>
                    <a:pt x="849" y="4"/>
                  </a:lnTo>
                  <a:lnTo>
                    <a:pt x="850" y="12"/>
                  </a:lnTo>
                  <a:lnTo>
                    <a:pt x="853" y="26"/>
                  </a:lnTo>
                  <a:lnTo>
                    <a:pt x="856" y="45"/>
                  </a:lnTo>
                  <a:lnTo>
                    <a:pt x="860" y="67"/>
                  </a:lnTo>
                  <a:lnTo>
                    <a:pt x="864" y="90"/>
                  </a:lnTo>
                  <a:lnTo>
                    <a:pt x="869" y="115"/>
                  </a:lnTo>
                  <a:lnTo>
                    <a:pt x="873" y="140"/>
                  </a:lnTo>
                  <a:lnTo>
                    <a:pt x="878" y="166"/>
                  </a:lnTo>
                  <a:lnTo>
                    <a:pt x="882" y="190"/>
                  </a:lnTo>
                  <a:lnTo>
                    <a:pt x="886" y="213"/>
                  </a:lnTo>
                  <a:lnTo>
                    <a:pt x="889" y="231"/>
                  </a:lnTo>
                  <a:lnTo>
                    <a:pt x="892" y="246"/>
                  </a:lnTo>
                  <a:lnTo>
                    <a:pt x="893" y="257"/>
                  </a:lnTo>
                  <a:lnTo>
                    <a:pt x="894" y="263"/>
                  </a:lnTo>
                  <a:lnTo>
                    <a:pt x="892" y="276"/>
                  </a:lnTo>
                  <a:lnTo>
                    <a:pt x="885" y="290"/>
                  </a:lnTo>
                  <a:lnTo>
                    <a:pt x="875" y="306"/>
                  </a:lnTo>
                  <a:lnTo>
                    <a:pt x="861" y="324"/>
                  </a:lnTo>
                  <a:lnTo>
                    <a:pt x="837" y="349"/>
                  </a:lnTo>
                  <a:lnTo>
                    <a:pt x="810" y="374"/>
                  </a:lnTo>
                  <a:lnTo>
                    <a:pt x="780" y="401"/>
                  </a:lnTo>
                  <a:lnTo>
                    <a:pt x="747" y="428"/>
                  </a:lnTo>
                  <a:lnTo>
                    <a:pt x="711" y="456"/>
                  </a:lnTo>
                  <a:lnTo>
                    <a:pt x="674" y="482"/>
                  </a:lnTo>
                  <a:lnTo>
                    <a:pt x="637" y="505"/>
                  </a:lnTo>
                  <a:lnTo>
                    <a:pt x="599" y="529"/>
                  </a:lnTo>
                  <a:lnTo>
                    <a:pt x="561" y="550"/>
                  </a:lnTo>
                  <a:lnTo>
                    <a:pt x="530" y="563"/>
                  </a:lnTo>
                  <a:lnTo>
                    <a:pt x="497" y="573"/>
                  </a:lnTo>
                  <a:lnTo>
                    <a:pt x="464" y="577"/>
                  </a:lnTo>
                  <a:lnTo>
                    <a:pt x="430" y="577"/>
                  </a:lnTo>
                  <a:lnTo>
                    <a:pt x="397" y="573"/>
                  </a:lnTo>
                  <a:lnTo>
                    <a:pt x="364" y="563"/>
                  </a:lnTo>
                  <a:lnTo>
                    <a:pt x="332" y="550"/>
                  </a:lnTo>
                  <a:lnTo>
                    <a:pt x="295" y="529"/>
                  </a:lnTo>
                  <a:lnTo>
                    <a:pt x="257" y="505"/>
                  </a:lnTo>
                  <a:lnTo>
                    <a:pt x="220" y="482"/>
                  </a:lnTo>
                  <a:lnTo>
                    <a:pt x="183" y="456"/>
                  </a:lnTo>
                  <a:lnTo>
                    <a:pt x="147" y="428"/>
                  </a:lnTo>
                  <a:lnTo>
                    <a:pt x="114" y="401"/>
                  </a:lnTo>
                  <a:lnTo>
                    <a:pt x="83" y="374"/>
                  </a:lnTo>
                  <a:lnTo>
                    <a:pt x="55" y="349"/>
                  </a:lnTo>
                  <a:lnTo>
                    <a:pt x="33" y="324"/>
                  </a:lnTo>
                  <a:lnTo>
                    <a:pt x="19" y="306"/>
                  </a:lnTo>
                  <a:lnTo>
                    <a:pt x="8" y="290"/>
                  </a:lnTo>
                  <a:lnTo>
                    <a:pt x="2" y="276"/>
                  </a:lnTo>
                  <a:lnTo>
                    <a:pt x="0" y="263"/>
                  </a:lnTo>
                  <a:lnTo>
                    <a:pt x="0" y="257"/>
                  </a:lnTo>
                  <a:lnTo>
                    <a:pt x="2" y="246"/>
                  </a:lnTo>
                  <a:lnTo>
                    <a:pt x="4" y="231"/>
                  </a:lnTo>
                  <a:lnTo>
                    <a:pt x="8" y="212"/>
                  </a:lnTo>
                  <a:lnTo>
                    <a:pt x="12" y="190"/>
                  </a:lnTo>
                  <a:lnTo>
                    <a:pt x="16" y="166"/>
                  </a:lnTo>
                  <a:lnTo>
                    <a:pt x="20" y="140"/>
                  </a:lnTo>
                  <a:lnTo>
                    <a:pt x="25" y="115"/>
                  </a:lnTo>
                  <a:lnTo>
                    <a:pt x="29" y="89"/>
                  </a:lnTo>
                  <a:lnTo>
                    <a:pt x="34" y="67"/>
                  </a:lnTo>
                  <a:lnTo>
                    <a:pt x="37" y="45"/>
                  </a:lnTo>
                  <a:lnTo>
                    <a:pt x="41" y="26"/>
                  </a:lnTo>
                  <a:lnTo>
                    <a:pt x="43" y="12"/>
                  </a:lnTo>
                  <a:lnTo>
                    <a:pt x="45" y="4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446" name="Freeform 180"/>
            <p:cNvSpPr>
              <a:spLocks/>
            </p:cNvSpPr>
            <p:nvPr/>
          </p:nvSpPr>
          <p:spPr bwMode="auto">
            <a:xfrm>
              <a:off x="1801813" y="3503613"/>
              <a:ext cx="190500" cy="79375"/>
            </a:xfrm>
            <a:custGeom>
              <a:avLst/>
              <a:gdLst>
                <a:gd name="T0" fmla="*/ 662 w 1324"/>
                <a:gd name="T1" fmla="*/ 0 h 596"/>
                <a:gd name="T2" fmla="*/ 662 w 1324"/>
                <a:gd name="T3" fmla="*/ 0 h 596"/>
                <a:gd name="T4" fmla="*/ 1324 w 1324"/>
                <a:gd name="T5" fmla="*/ 205 h 596"/>
                <a:gd name="T6" fmla="*/ 662 w 1324"/>
                <a:gd name="T7" fmla="*/ 596 h 596"/>
                <a:gd name="T8" fmla="*/ 0 w 1324"/>
                <a:gd name="T9" fmla="*/ 205 h 596"/>
                <a:gd name="T10" fmla="*/ 662 w 1324"/>
                <a:gd name="T11" fmla="*/ 0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4" h="596">
                  <a:moveTo>
                    <a:pt x="662" y="0"/>
                  </a:moveTo>
                  <a:lnTo>
                    <a:pt x="662" y="0"/>
                  </a:lnTo>
                  <a:lnTo>
                    <a:pt x="1324" y="205"/>
                  </a:lnTo>
                  <a:lnTo>
                    <a:pt x="662" y="596"/>
                  </a:lnTo>
                  <a:lnTo>
                    <a:pt x="0" y="205"/>
                  </a:lnTo>
                  <a:lnTo>
                    <a:pt x="6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447" name="Freeform 181"/>
            <p:cNvSpPr>
              <a:spLocks noEditPoints="1"/>
            </p:cNvSpPr>
            <p:nvPr/>
          </p:nvSpPr>
          <p:spPr bwMode="auto">
            <a:xfrm>
              <a:off x="1830388" y="3603625"/>
              <a:ext cx="133350" cy="125413"/>
            </a:xfrm>
            <a:custGeom>
              <a:avLst/>
              <a:gdLst>
                <a:gd name="T0" fmla="*/ 101 w 924"/>
                <a:gd name="T1" fmla="*/ 239 h 945"/>
                <a:gd name="T2" fmla="*/ 61 w 924"/>
                <a:gd name="T3" fmla="*/ 289 h 945"/>
                <a:gd name="T4" fmla="*/ 71 w 924"/>
                <a:gd name="T5" fmla="*/ 354 h 945"/>
                <a:gd name="T6" fmla="*/ 85 w 924"/>
                <a:gd name="T7" fmla="*/ 411 h 945"/>
                <a:gd name="T8" fmla="*/ 107 w 924"/>
                <a:gd name="T9" fmla="*/ 438 h 945"/>
                <a:gd name="T10" fmla="*/ 143 w 924"/>
                <a:gd name="T11" fmla="*/ 556 h 945"/>
                <a:gd name="T12" fmla="*/ 215 w 924"/>
                <a:gd name="T13" fmla="*/ 706 h 945"/>
                <a:gd name="T14" fmla="*/ 315 w 924"/>
                <a:gd name="T15" fmla="*/ 819 h 945"/>
                <a:gd name="T16" fmla="*/ 400 w 924"/>
                <a:gd name="T17" fmla="*/ 859 h 945"/>
                <a:gd name="T18" fmla="*/ 494 w 924"/>
                <a:gd name="T19" fmla="*/ 865 h 945"/>
                <a:gd name="T20" fmla="*/ 582 w 924"/>
                <a:gd name="T21" fmla="*/ 835 h 945"/>
                <a:gd name="T22" fmla="*/ 669 w 924"/>
                <a:gd name="T23" fmla="*/ 758 h 945"/>
                <a:gd name="T24" fmla="*/ 750 w 924"/>
                <a:gd name="T25" fmla="*/ 633 h 945"/>
                <a:gd name="T26" fmla="*/ 798 w 924"/>
                <a:gd name="T27" fmla="*/ 495 h 945"/>
                <a:gd name="T28" fmla="*/ 825 w 924"/>
                <a:gd name="T29" fmla="*/ 431 h 945"/>
                <a:gd name="T30" fmla="*/ 842 w 924"/>
                <a:gd name="T31" fmla="*/ 397 h 945"/>
                <a:gd name="T32" fmla="*/ 858 w 924"/>
                <a:gd name="T33" fmla="*/ 330 h 945"/>
                <a:gd name="T34" fmla="*/ 862 w 924"/>
                <a:gd name="T35" fmla="*/ 275 h 945"/>
                <a:gd name="T36" fmla="*/ 833 w 924"/>
                <a:gd name="T37" fmla="*/ 179 h 945"/>
                <a:gd name="T38" fmla="*/ 709 w 924"/>
                <a:gd name="T39" fmla="*/ 275 h 945"/>
                <a:gd name="T40" fmla="*/ 571 w 924"/>
                <a:gd name="T41" fmla="*/ 357 h 945"/>
                <a:gd name="T42" fmla="*/ 462 w 924"/>
                <a:gd name="T43" fmla="*/ 382 h 945"/>
                <a:gd name="T44" fmla="*/ 353 w 924"/>
                <a:gd name="T45" fmla="*/ 357 h 945"/>
                <a:gd name="T46" fmla="*/ 215 w 924"/>
                <a:gd name="T47" fmla="*/ 275 h 945"/>
                <a:gd name="T48" fmla="*/ 90 w 924"/>
                <a:gd name="T49" fmla="*/ 179 h 945"/>
                <a:gd name="T50" fmla="*/ 95 w 924"/>
                <a:gd name="T51" fmla="*/ 101 h 945"/>
                <a:gd name="T52" fmla="*/ 191 w 924"/>
                <a:gd name="T53" fmla="*/ 184 h 945"/>
                <a:gd name="T54" fmla="*/ 304 w 924"/>
                <a:gd name="T55" fmla="*/ 261 h 945"/>
                <a:gd name="T56" fmla="*/ 409 w 924"/>
                <a:gd name="T57" fmla="*/ 308 h 945"/>
                <a:gd name="T58" fmla="*/ 515 w 924"/>
                <a:gd name="T59" fmla="*/ 308 h 945"/>
                <a:gd name="T60" fmla="*/ 620 w 924"/>
                <a:gd name="T61" fmla="*/ 261 h 945"/>
                <a:gd name="T62" fmla="*/ 732 w 924"/>
                <a:gd name="T63" fmla="*/ 184 h 945"/>
                <a:gd name="T64" fmla="*/ 827 w 924"/>
                <a:gd name="T65" fmla="*/ 101 h 945"/>
                <a:gd name="T66" fmla="*/ 907 w 924"/>
                <a:gd name="T67" fmla="*/ 98 h 945"/>
                <a:gd name="T68" fmla="*/ 901 w 924"/>
                <a:gd name="T69" fmla="*/ 222 h 945"/>
                <a:gd name="T70" fmla="*/ 922 w 924"/>
                <a:gd name="T71" fmla="*/ 262 h 945"/>
                <a:gd name="T72" fmla="*/ 922 w 924"/>
                <a:gd name="T73" fmla="*/ 322 h 945"/>
                <a:gd name="T74" fmla="*/ 911 w 924"/>
                <a:gd name="T75" fmla="*/ 378 h 945"/>
                <a:gd name="T76" fmla="*/ 894 w 924"/>
                <a:gd name="T77" fmla="*/ 436 h 945"/>
                <a:gd name="T78" fmla="*/ 866 w 924"/>
                <a:gd name="T79" fmla="*/ 477 h 945"/>
                <a:gd name="T80" fmla="*/ 814 w 924"/>
                <a:gd name="T81" fmla="*/ 644 h 945"/>
                <a:gd name="T82" fmla="*/ 720 w 924"/>
                <a:gd name="T83" fmla="*/ 792 h 945"/>
                <a:gd name="T84" fmla="*/ 599 w 924"/>
                <a:gd name="T85" fmla="*/ 903 h 945"/>
                <a:gd name="T86" fmla="*/ 498 w 924"/>
                <a:gd name="T87" fmla="*/ 943 h 945"/>
                <a:gd name="T88" fmla="*/ 391 w 924"/>
                <a:gd name="T89" fmla="*/ 935 h 945"/>
                <a:gd name="T90" fmla="*/ 282 w 924"/>
                <a:gd name="T91" fmla="*/ 871 h 945"/>
                <a:gd name="T92" fmla="*/ 169 w 924"/>
                <a:gd name="T93" fmla="*/ 745 h 945"/>
                <a:gd name="T94" fmla="*/ 87 w 924"/>
                <a:gd name="T95" fmla="*/ 590 h 945"/>
                <a:gd name="T96" fmla="*/ 48 w 924"/>
                <a:gd name="T97" fmla="*/ 466 h 945"/>
                <a:gd name="T98" fmla="*/ 22 w 924"/>
                <a:gd name="T99" fmla="*/ 415 h 945"/>
                <a:gd name="T100" fmla="*/ 9 w 924"/>
                <a:gd name="T101" fmla="*/ 361 h 945"/>
                <a:gd name="T102" fmla="*/ 0 w 924"/>
                <a:gd name="T103" fmla="*/ 301 h 945"/>
                <a:gd name="T104" fmla="*/ 6 w 924"/>
                <a:gd name="T105" fmla="*/ 244 h 945"/>
                <a:gd name="T106" fmla="*/ 34 w 924"/>
                <a:gd name="T107" fmla="*/ 215 h 945"/>
                <a:gd name="T108" fmla="*/ 8 w 924"/>
                <a:gd name="T10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24" h="945">
                  <a:moveTo>
                    <a:pt x="90" y="179"/>
                  </a:moveTo>
                  <a:lnTo>
                    <a:pt x="95" y="209"/>
                  </a:lnTo>
                  <a:lnTo>
                    <a:pt x="101" y="239"/>
                  </a:lnTo>
                  <a:lnTo>
                    <a:pt x="113" y="297"/>
                  </a:lnTo>
                  <a:lnTo>
                    <a:pt x="62" y="274"/>
                  </a:lnTo>
                  <a:lnTo>
                    <a:pt x="61" y="289"/>
                  </a:lnTo>
                  <a:lnTo>
                    <a:pt x="63" y="308"/>
                  </a:lnTo>
                  <a:lnTo>
                    <a:pt x="66" y="330"/>
                  </a:lnTo>
                  <a:lnTo>
                    <a:pt x="71" y="354"/>
                  </a:lnTo>
                  <a:lnTo>
                    <a:pt x="76" y="378"/>
                  </a:lnTo>
                  <a:lnTo>
                    <a:pt x="81" y="397"/>
                  </a:lnTo>
                  <a:lnTo>
                    <a:pt x="85" y="411"/>
                  </a:lnTo>
                  <a:lnTo>
                    <a:pt x="91" y="422"/>
                  </a:lnTo>
                  <a:lnTo>
                    <a:pt x="99" y="431"/>
                  </a:lnTo>
                  <a:lnTo>
                    <a:pt x="107" y="438"/>
                  </a:lnTo>
                  <a:lnTo>
                    <a:pt x="116" y="445"/>
                  </a:lnTo>
                  <a:lnTo>
                    <a:pt x="128" y="502"/>
                  </a:lnTo>
                  <a:lnTo>
                    <a:pt x="143" y="556"/>
                  </a:lnTo>
                  <a:lnTo>
                    <a:pt x="162" y="608"/>
                  </a:lnTo>
                  <a:lnTo>
                    <a:pt x="186" y="658"/>
                  </a:lnTo>
                  <a:lnTo>
                    <a:pt x="215" y="706"/>
                  </a:lnTo>
                  <a:lnTo>
                    <a:pt x="250" y="753"/>
                  </a:lnTo>
                  <a:lnTo>
                    <a:pt x="291" y="797"/>
                  </a:lnTo>
                  <a:lnTo>
                    <a:pt x="315" y="819"/>
                  </a:lnTo>
                  <a:lnTo>
                    <a:pt x="341" y="835"/>
                  </a:lnTo>
                  <a:lnTo>
                    <a:pt x="370" y="849"/>
                  </a:lnTo>
                  <a:lnTo>
                    <a:pt x="400" y="859"/>
                  </a:lnTo>
                  <a:lnTo>
                    <a:pt x="430" y="865"/>
                  </a:lnTo>
                  <a:lnTo>
                    <a:pt x="462" y="866"/>
                  </a:lnTo>
                  <a:lnTo>
                    <a:pt x="494" y="865"/>
                  </a:lnTo>
                  <a:lnTo>
                    <a:pt x="524" y="859"/>
                  </a:lnTo>
                  <a:lnTo>
                    <a:pt x="554" y="849"/>
                  </a:lnTo>
                  <a:lnTo>
                    <a:pt x="582" y="835"/>
                  </a:lnTo>
                  <a:lnTo>
                    <a:pt x="609" y="819"/>
                  </a:lnTo>
                  <a:lnTo>
                    <a:pt x="632" y="797"/>
                  </a:lnTo>
                  <a:lnTo>
                    <a:pt x="669" y="758"/>
                  </a:lnTo>
                  <a:lnTo>
                    <a:pt x="700" y="718"/>
                  </a:lnTo>
                  <a:lnTo>
                    <a:pt x="727" y="677"/>
                  </a:lnTo>
                  <a:lnTo>
                    <a:pt x="750" y="633"/>
                  </a:lnTo>
                  <a:lnTo>
                    <a:pt x="769" y="589"/>
                  </a:lnTo>
                  <a:lnTo>
                    <a:pt x="785" y="542"/>
                  </a:lnTo>
                  <a:lnTo>
                    <a:pt x="798" y="495"/>
                  </a:lnTo>
                  <a:lnTo>
                    <a:pt x="808" y="445"/>
                  </a:lnTo>
                  <a:lnTo>
                    <a:pt x="817" y="438"/>
                  </a:lnTo>
                  <a:lnTo>
                    <a:pt x="825" y="431"/>
                  </a:lnTo>
                  <a:lnTo>
                    <a:pt x="832" y="422"/>
                  </a:lnTo>
                  <a:lnTo>
                    <a:pt x="837" y="411"/>
                  </a:lnTo>
                  <a:lnTo>
                    <a:pt x="842" y="397"/>
                  </a:lnTo>
                  <a:lnTo>
                    <a:pt x="846" y="378"/>
                  </a:lnTo>
                  <a:lnTo>
                    <a:pt x="852" y="354"/>
                  </a:lnTo>
                  <a:lnTo>
                    <a:pt x="858" y="330"/>
                  </a:lnTo>
                  <a:lnTo>
                    <a:pt x="861" y="308"/>
                  </a:lnTo>
                  <a:lnTo>
                    <a:pt x="863" y="289"/>
                  </a:lnTo>
                  <a:lnTo>
                    <a:pt x="862" y="275"/>
                  </a:lnTo>
                  <a:lnTo>
                    <a:pt x="811" y="297"/>
                  </a:lnTo>
                  <a:lnTo>
                    <a:pt x="823" y="239"/>
                  </a:lnTo>
                  <a:lnTo>
                    <a:pt x="833" y="179"/>
                  </a:lnTo>
                  <a:lnTo>
                    <a:pt x="795" y="211"/>
                  </a:lnTo>
                  <a:lnTo>
                    <a:pt x="753" y="243"/>
                  </a:lnTo>
                  <a:lnTo>
                    <a:pt x="709" y="275"/>
                  </a:lnTo>
                  <a:lnTo>
                    <a:pt x="663" y="305"/>
                  </a:lnTo>
                  <a:lnTo>
                    <a:pt x="617" y="332"/>
                  </a:lnTo>
                  <a:lnTo>
                    <a:pt x="571" y="357"/>
                  </a:lnTo>
                  <a:lnTo>
                    <a:pt x="536" y="371"/>
                  </a:lnTo>
                  <a:lnTo>
                    <a:pt x="499" y="380"/>
                  </a:lnTo>
                  <a:lnTo>
                    <a:pt x="462" y="382"/>
                  </a:lnTo>
                  <a:lnTo>
                    <a:pt x="425" y="380"/>
                  </a:lnTo>
                  <a:lnTo>
                    <a:pt x="388" y="371"/>
                  </a:lnTo>
                  <a:lnTo>
                    <a:pt x="353" y="357"/>
                  </a:lnTo>
                  <a:lnTo>
                    <a:pt x="307" y="332"/>
                  </a:lnTo>
                  <a:lnTo>
                    <a:pt x="261" y="305"/>
                  </a:lnTo>
                  <a:lnTo>
                    <a:pt x="215" y="275"/>
                  </a:lnTo>
                  <a:lnTo>
                    <a:pt x="171" y="243"/>
                  </a:lnTo>
                  <a:lnTo>
                    <a:pt x="129" y="211"/>
                  </a:lnTo>
                  <a:lnTo>
                    <a:pt x="90" y="179"/>
                  </a:lnTo>
                  <a:close/>
                  <a:moveTo>
                    <a:pt x="8" y="0"/>
                  </a:moveTo>
                  <a:lnTo>
                    <a:pt x="71" y="75"/>
                  </a:lnTo>
                  <a:lnTo>
                    <a:pt x="95" y="101"/>
                  </a:lnTo>
                  <a:lnTo>
                    <a:pt x="125" y="128"/>
                  </a:lnTo>
                  <a:lnTo>
                    <a:pt x="157" y="157"/>
                  </a:lnTo>
                  <a:lnTo>
                    <a:pt x="191" y="184"/>
                  </a:lnTo>
                  <a:lnTo>
                    <a:pt x="228" y="211"/>
                  </a:lnTo>
                  <a:lnTo>
                    <a:pt x="266" y="237"/>
                  </a:lnTo>
                  <a:lnTo>
                    <a:pt x="304" y="261"/>
                  </a:lnTo>
                  <a:lnTo>
                    <a:pt x="342" y="283"/>
                  </a:lnTo>
                  <a:lnTo>
                    <a:pt x="375" y="298"/>
                  </a:lnTo>
                  <a:lnTo>
                    <a:pt x="409" y="308"/>
                  </a:lnTo>
                  <a:lnTo>
                    <a:pt x="444" y="314"/>
                  </a:lnTo>
                  <a:lnTo>
                    <a:pt x="480" y="314"/>
                  </a:lnTo>
                  <a:lnTo>
                    <a:pt x="515" y="308"/>
                  </a:lnTo>
                  <a:lnTo>
                    <a:pt x="549" y="298"/>
                  </a:lnTo>
                  <a:lnTo>
                    <a:pt x="581" y="283"/>
                  </a:lnTo>
                  <a:lnTo>
                    <a:pt x="620" y="261"/>
                  </a:lnTo>
                  <a:lnTo>
                    <a:pt x="658" y="237"/>
                  </a:lnTo>
                  <a:lnTo>
                    <a:pt x="695" y="211"/>
                  </a:lnTo>
                  <a:lnTo>
                    <a:pt x="732" y="184"/>
                  </a:lnTo>
                  <a:lnTo>
                    <a:pt x="767" y="155"/>
                  </a:lnTo>
                  <a:lnTo>
                    <a:pt x="799" y="128"/>
                  </a:lnTo>
                  <a:lnTo>
                    <a:pt x="827" y="101"/>
                  </a:lnTo>
                  <a:lnTo>
                    <a:pt x="851" y="75"/>
                  </a:lnTo>
                  <a:lnTo>
                    <a:pt x="915" y="0"/>
                  </a:lnTo>
                  <a:lnTo>
                    <a:pt x="907" y="98"/>
                  </a:lnTo>
                  <a:lnTo>
                    <a:pt x="899" y="155"/>
                  </a:lnTo>
                  <a:lnTo>
                    <a:pt x="890" y="215"/>
                  </a:lnTo>
                  <a:lnTo>
                    <a:pt x="901" y="222"/>
                  </a:lnTo>
                  <a:lnTo>
                    <a:pt x="909" y="230"/>
                  </a:lnTo>
                  <a:lnTo>
                    <a:pt x="917" y="244"/>
                  </a:lnTo>
                  <a:lnTo>
                    <a:pt x="922" y="262"/>
                  </a:lnTo>
                  <a:lnTo>
                    <a:pt x="924" y="280"/>
                  </a:lnTo>
                  <a:lnTo>
                    <a:pt x="924" y="301"/>
                  </a:lnTo>
                  <a:lnTo>
                    <a:pt x="922" y="322"/>
                  </a:lnTo>
                  <a:lnTo>
                    <a:pt x="918" y="342"/>
                  </a:lnTo>
                  <a:lnTo>
                    <a:pt x="915" y="361"/>
                  </a:lnTo>
                  <a:lnTo>
                    <a:pt x="911" y="378"/>
                  </a:lnTo>
                  <a:lnTo>
                    <a:pt x="907" y="391"/>
                  </a:lnTo>
                  <a:lnTo>
                    <a:pt x="902" y="415"/>
                  </a:lnTo>
                  <a:lnTo>
                    <a:pt x="894" y="436"/>
                  </a:lnTo>
                  <a:lnTo>
                    <a:pt x="885" y="453"/>
                  </a:lnTo>
                  <a:lnTo>
                    <a:pt x="876" y="466"/>
                  </a:lnTo>
                  <a:lnTo>
                    <a:pt x="866" y="477"/>
                  </a:lnTo>
                  <a:lnTo>
                    <a:pt x="853" y="534"/>
                  </a:lnTo>
                  <a:lnTo>
                    <a:pt x="836" y="590"/>
                  </a:lnTo>
                  <a:lnTo>
                    <a:pt x="814" y="644"/>
                  </a:lnTo>
                  <a:lnTo>
                    <a:pt x="786" y="696"/>
                  </a:lnTo>
                  <a:lnTo>
                    <a:pt x="755" y="745"/>
                  </a:lnTo>
                  <a:lnTo>
                    <a:pt x="720" y="792"/>
                  </a:lnTo>
                  <a:lnTo>
                    <a:pt x="682" y="834"/>
                  </a:lnTo>
                  <a:lnTo>
                    <a:pt x="642" y="871"/>
                  </a:lnTo>
                  <a:lnTo>
                    <a:pt x="599" y="903"/>
                  </a:lnTo>
                  <a:lnTo>
                    <a:pt x="567" y="922"/>
                  </a:lnTo>
                  <a:lnTo>
                    <a:pt x="533" y="935"/>
                  </a:lnTo>
                  <a:lnTo>
                    <a:pt x="498" y="943"/>
                  </a:lnTo>
                  <a:lnTo>
                    <a:pt x="462" y="945"/>
                  </a:lnTo>
                  <a:lnTo>
                    <a:pt x="426" y="943"/>
                  </a:lnTo>
                  <a:lnTo>
                    <a:pt x="391" y="935"/>
                  </a:lnTo>
                  <a:lnTo>
                    <a:pt x="357" y="922"/>
                  </a:lnTo>
                  <a:lnTo>
                    <a:pt x="324" y="903"/>
                  </a:lnTo>
                  <a:lnTo>
                    <a:pt x="282" y="871"/>
                  </a:lnTo>
                  <a:lnTo>
                    <a:pt x="241" y="834"/>
                  </a:lnTo>
                  <a:lnTo>
                    <a:pt x="203" y="792"/>
                  </a:lnTo>
                  <a:lnTo>
                    <a:pt x="169" y="745"/>
                  </a:lnTo>
                  <a:lnTo>
                    <a:pt x="137" y="696"/>
                  </a:lnTo>
                  <a:lnTo>
                    <a:pt x="110" y="644"/>
                  </a:lnTo>
                  <a:lnTo>
                    <a:pt x="87" y="590"/>
                  </a:lnTo>
                  <a:lnTo>
                    <a:pt x="69" y="534"/>
                  </a:lnTo>
                  <a:lnTo>
                    <a:pt x="58" y="477"/>
                  </a:lnTo>
                  <a:lnTo>
                    <a:pt x="48" y="466"/>
                  </a:lnTo>
                  <a:lnTo>
                    <a:pt x="38" y="453"/>
                  </a:lnTo>
                  <a:lnTo>
                    <a:pt x="30" y="436"/>
                  </a:lnTo>
                  <a:lnTo>
                    <a:pt x="22" y="415"/>
                  </a:lnTo>
                  <a:lnTo>
                    <a:pt x="17" y="391"/>
                  </a:lnTo>
                  <a:lnTo>
                    <a:pt x="13" y="378"/>
                  </a:lnTo>
                  <a:lnTo>
                    <a:pt x="9" y="361"/>
                  </a:lnTo>
                  <a:lnTo>
                    <a:pt x="5" y="342"/>
                  </a:lnTo>
                  <a:lnTo>
                    <a:pt x="2" y="322"/>
                  </a:lnTo>
                  <a:lnTo>
                    <a:pt x="0" y="301"/>
                  </a:lnTo>
                  <a:lnTo>
                    <a:pt x="0" y="280"/>
                  </a:lnTo>
                  <a:lnTo>
                    <a:pt x="2" y="262"/>
                  </a:lnTo>
                  <a:lnTo>
                    <a:pt x="6" y="244"/>
                  </a:lnTo>
                  <a:lnTo>
                    <a:pt x="14" y="230"/>
                  </a:lnTo>
                  <a:lnTo>
                    <a:pt x="23" y="222"/>
                  </a:lnTo>
                  <a:lnTo>
                    <a:pt x="34" y="215"/>
                  </a:lnTo>
                  <a:lnTo>
                    <a:pt x="24" y="155"/>
                  </a:lnTo>
                  <a:lnTo>
                    <a:pt x="17" y="98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  <p:sp>
          <p:nvSpPr>
            <p:cNvPr id="448" name="Freeform 182"/>
            <p:cNvSpPr>
              <a:spLocks/>
            </p:cNvSpPr>
            <p:nvPr/>
          </p:nvSpPr>
          <p:spPr bwMode="auto">
            <a:xfrm>
              <a:off x="1797050" y="3535363"/>
              <a:ext cx="11113" cy="80963"/>
            </a:xfrm>
            <a:custGeom>
              <a:avLst/>
              <a:gdLst>
                <a:gd name="T0" fmla="*/ 40 w 77"/>
                <a:gd name="T1" fmla="*/ 0 h 613"/>
                <a:gd name="T2" fmla="*/ 77 w 77"/>
                <a:gd name="T3" fmla="*/ 471 h 613"/>
                <a:gd name="T4" fmla="*/ 40 w 77"/>
                <a:gd name="T5" fmla="*/ 613 h 613"/>
                <a:gd name="T6" fmla="*/ 0 w 77"/>
                <a:gd name="T7" fmla="*/ 471 h 613"/>
                <a:gd name="T8" fmla="*/ 40 w 77"/>
                <a:gd name="T9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613">
                  <a:moveTo>
                    <a:pt x="40" y="0"/>
                  </a:moveTo>
                  <a:lnTo>
                    <a:pt x="77" y="471"/>
                  </a:lnTo>
                  <a:lnTo>
                    <a:pt x="40" y="613"/>
                  </a:lnTo>
                  <a:lnTo>
                    <a:pt x="0" y="471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5314" tIns="32657" rIns="65314" bIns="32657" numCol="1" anchor="t" anchorCtr="0" compatLnSpc="1">
              <a:prstTxWarp prst="textNoShape">
                <a:avLst/>
              </a:prstTxWarp>
            </a:bodyPr>
            <a:lstStyle/>
            <a:p>
              <a:endParaRPr lang="en-US" sz="1000">
                <a:latin typeface="BwSurco-Regular" panose="00000500000000000000" pitchFamily="50" charset="-52"/>
              </a:endParaRPr>
            </a:p>
          </p:txBody>
        </p:sp>
      </p:grpSp>
      <p:sp>
        <p:nvSpPr>
          <p:cNvPr id="266" name="Скругленный прямоугольник 265"/>
          <p:cNvSpPr/>
          <p:nvPr/>
        </p:nvSpPr>
        <p:spPr>
          <a:xfrm>
            <a:off x="2804206" y="1003110"/>
            <a:ext cx="6284673" cy="575889"/>
          </a:xfrm>
          <a:prstGeom prst="roundRect">
            <a:avLst/>
          </a:prstGeom>
          <a:solidFill>
            <a:srgbClr val="300B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latin typeface="BwSurco-Regular" panose="00000500000000000000" pitchFamily="50" charset="-52"/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3644203" y="887791"/>
            <a:ext cx="1194558" cy="817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714" dirty="0">
                <a:solidFill>
                  <a:schemeClr val="bg1"/>
                </a:solidFill>
                <a:latin typeface="BwSurco-Regular" panose="00000500000000000000" pitchFamily="50" charset="-52"/>
              </a:rPr>
              <a:t>396</a:t>
            </a:r>
          </a:p>
        </p:txBody>
      </p:sp>
      <p:sp>
        <p:nvSpPr>
          <p:cNvPr id="268" name="TextBox 267"/>
          <p:cNvSpPr txBox="1"/>
          <p:nvPr/>
        </p:nvSpPr>
        <p:spPr>
          <a:xfrm>
            <a:off x="4693070" y="1090378"/>
            <a:ext cx="435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BwSurco-Regular" panose="00000500000000000000" pitchFamily="50" charset="-52"/>
              </a:rPr>
              <a:t>бюджетных мест магистратуры</a:t>
            </a:r>
          </a:p>
        </p:txBody>
      </p:sp>
      <p:sp>
        <p:nvSpPr>
          <p:cNvPr id="271" name="Shape"/>
          <p:cNvSpPr/>
          <p:nvPr/>
        </p:nvSpPr>
        <p:spPr>
          <a:xfrm>
            <a:off x="3085621" y="1080247"/>
            <a:ext cx="400796" cy="443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743" y="21600"/>
                </a:moveTo>
                <a:cubicBezTo>
                  <a:pt x="3857" y="21600"/>
                  <a:pt x="3857" y="21600"/>
                  <a:pt x="3857" y="21600"/>
                </a:cubicBezTo>
                <a:cubicBezTo>
                  <a:pt x="1543" y="21600"/>
                  <a:pt x="0" y="20206"/>
                  <a:pt x="0" y="18116"/>
                </a:cubicBezTo>
                <a:cubicBezTo>
                  <a:pt x="0" y="14981"/>
                  <a:pt x="771" y="10103"/>
                  <a:pt x="5400" y="10103"/>
                </a:cubicBezTo>
                <a:cubicBezTo>
                  <a:pt x="5786" y="10103"/>
                  <a:pt x="7714" y="11845"/>
                  <a:pt x="10800" y="11845"/>
                </a:cubicBezTo>
                <a:cubicBezTo>
                  <a:pt x="13886" y="11845"/>
                  <a:pt x="15814" y="10103"/>
                  <a:pt x="16200" y="10103"/>
                </a:cubicBezTo>
                <a:cubicBezTo>
                  <a:pt x="20829" y="10103"/>
                  <a:pt x="21600" y="14981"/>
                  <a:pt x="21600" y="18116"/>
                </a:cubicBezTo>
                <a:cubicBezTo>
                  <a:pt x="21600" y="20206"/>
                  <a:pt x="20057" y="21600"/>
                  <a:pt x="17743" y="21600"/>
                </a:cubicBezTo>
                <a:close/>
                <a:moveTo>
                  <a:pt x="10800" y="10800"/>
                </a:moveTo>
                <a:cubicBezTo>
                  <a:pt x="7714" y="10800"/>
                  <a:pt x="5014" y="8361"/>
                  <a:pt x="5014" y="5574"/>
                </a:cubicBezTo>
                <a:cubicBezTo>
                  <a:pt x="5014" y="2439"/>
                  <a:pt x="7714" y="0"/>
                  <a:pt x="10800" y="0"/>
                </a:cubicBezTo>
                <a:cubicBezTo>
                  <a:pt x="14271" y="0"/>
                  <a:pt x="16586" y="2439"/>
                  <a:pt x="16586" y="5574"/>
                </a:cubicBezTo>
                <a:cubicBezTo>
                  <a:pt x="16586" y="8361"/>
                  <a:pt x="14271" y="10800"/>
                  <a:pt x="10800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43543" tIns="43543" rIns="43543" bIns="43543"/>
          <a:lstStyle/>
          <a:p>
            <a:pPr defTabSz="435437" hangingPunct="0">
              <a:defRPr/>
            </a:pPr>
            <a:endParaRPr sz="1714">
              <a:latin typeface="BwSurco-Regular" panose="00000500000000000000" pitchFamily="50" charset="-52"/>
              <a:cs typeface="Calibri"/>
              <a:sym typeface="Calibri"/>
            </a:endParaRPr>
          </a:p>
        </p:txBody>
      </p:sp>
      <p:sp>
        <p:nvSpPr>
          <p:cNvPr id="270" name="Freeform 331">
            <a:extLst>
              <a:ext uri="{FF2B5EF4-FFF2-40B4-BE49-F238E27FC236}">
                <a16:creationId xmlns:a16="http://schemas.microsoft.com/office/drawing/2014/main" id="{EC45E306-8F60-4095-BB76-43F718C1D8DD}"/>
              </a:ext>
            </a:extLst>
          </p:cNvPr>
          <p:cNvSpPr>
            <a:spLocks noEditPoints="1"/>
          </p:cNvSpPr>
          <p:nvPr/>
        </p:nvSpPr>
        <p:spPr bwMode="auto">
          <a:xfrm>
            <a:off x="4116239" y="1800205"/>
            <a:ext cx="446264" cy="394372"/>
          </a:xfrm>
          <a:custGeom>
            <a:avLst/>
            <a:gdLst>
              <a:gd name="T0" fmla="*/ 537 w 3442"/>
              <a:gd name="T1" fmla="*/ 1006 h 3041"/>
              <a:gd name="T2" fmla="*/ 587 w 3442"/>
              <a:gd name="T3" fmla="*/ 1044 h 3041"/>
              <a:gd name="T4" fmla="*/ 598 w 3442"/>
              <a:gd name="T5" fmla="*/ 2431 h 3041"/>
              <a:gd name="T6" fmla="*/ 760 w 3442"/>
              <a:gd name="T7" fmla="*/ 1063 h 3041"/>
              <a:gd name="T8" fmla="*/ 798 w 3442"/>
              <a:gd name="T9" fmla="*/ 1014 h 3041"/>
              <a:gd name="T10" fmla="*/ 1038 w 3442"/>
              <a:gd name="T11" fmla="*/ 1003 h 3041"/>
              <a:gd name="T12" fmla="*/ 1096 w 3442"/>
              <a:gd name="T13" fmla="*/ 1027 h 3041"/>
              <a:gd name="T14" fmla="*/ 1120 w 3442"/>
              <a:gd name="T15" fmla="*/ 1084 h 3041"/>
              <a:gd name="T16" fmla="*/ 1279 w 3442"/>
              <a:gd name="T17" fmla="*/ 1084 h 3041"/>
              <a:gd name="T18" fmla="*/ 1303 w 3442"/>
              <a:gd name="T19" fmla="*/ 1027 h 3041"/>
              <a:gd name="T20" fmla="*/ 1360 w 3442"/>
              <a:gd name="T21" fmla="*/ 1003 h 3041"/>
              <a:gd name="T22" fmla="*/ 1601 w 3442"/>
              <a:gd name="T23" fmla="*/ 1014 h 3041"/>
              <a:gd name="T24" fmla="*/ 1638 w 3442"/>
              <a:gd name="T25" fmla="*/ 1063 h 3041"/>
              <a:gd name="T26" fmla="*/ 1800 w 3442"/>
              <a:gd name="T27" fmla="*/ 2431 h 3041"/>
              <a:gd name="T28" fmla="*/ 1812 w 3442"/>
              <a:gd name="T29" fmla="*/ 1044 h 3041"/>
              <a:gd name="T30" fmla="*/ 1861 w 3442"/>
              <a:gd name="T31" fmla="*/ 1006 h 3041"/>
              <a:gd name="T32" fmla="*/ 2102 w 3442"/>
              <a:gd name="T33" fmla="*/ 1006 h 3041"/>
              <a:gd name="T34" fmla="*/ 2152 w 3442"/>
              <a:gd name="T35" fmla="*/ 1044 h 3041"/>
              <a:gd name="T36" fmla="*/ 2163 w 3442"/>
              <a:gd name="T37" fmla="*/ 2431 h 3041"/>
              <a:gd name="T38" fmla="*/ 2325 w 3442"/>
              <a:gd name="T39" fmla="*/ 1063 h 3041"/>
              <a:gd name="T40" fmla="*/ 2363 w 3442"/>
              <a:gd name="T41" fmla="*/ 1014 h 3041"/>
              <a:gd name="T42" fmla="*/ 2603 w 3442"/>
              <a:gd name="T43" fmla="*/ 1003 h 3041"/>
              <a:gd name="T44" fmla="*/ 2661 w 3442"/>
              <a:gd name="T45" fmla="*/ 1027 h 3041"/>
              <a:gd name="T46" fmla="*/ 2685 w 3442"/>
              <a:gd name="T47" fmla="*/ 1084 h 3041"/>
              <a:gd name="T48" fmla="*/ 2845 w 3442"/>
              <a:gd name="T49" fmla="*/ 1084 h 3041"/>
              <a:gd name="T50" fmla="*/ 2869 w 3442"/>
              <a:gd name="T51" fmla="*/ 1027 h 3041"/>
              <a:gd name="T52" fmla="*/ 2926 w 3442"/>
              <a:gd name="T53" fmla="*/ 1003 h 3041"/>
              <a:gd name="T54" fmla="*/ 3166 w 3442"/>
              <a:gd name="T55" fmla="*/ 1014 h 3041"/>
              <a:gd name="T56" fmla="*/ 3203 w 3442"/>
              <a:gd name="T57" fmla="*/ 1063 h 3041"/>
              <a:gd name="T58" fmla="*/ 3318 w 3442"/>
              <a:gd name="T59" fmla="*/ 2431 h 3041"/>
              <a:gd name="T60" fmla="*/ 3377 w 3442"/>
              <a:gd name="T61" fmla="*/ 2455 h 3041"/>
              <a:gd name="T62" fmla="*/ 3400 w 3442"/>
              <a:gd name="T63" fmla="*/ 2512 h 3041"/>
              <a:gd name="T64" fmla="*/ 3389 w 3442"/>
              <a:gd name="T65" fmla="*/ 3000 h 3041"/>
              <a:gd name="T66" fmla="*/ 3340 w 3442"/>
              <a:gd name="T67" fmla="*/ 3038 h 3041"/>
              <a:gd name="T68" fmla="*/ 101 w 3442"/>
              <a:gd name="T69" fmla="*/ 3038 h 3041"/>
              <a:gd name="T70" fmla="*/ 53 w 3442"/>
              <a:gd name="T71" fmla="*/ 3000 h 3041"/>
              <a:gd name="T72" fmla="*/ 42 w 3442"/>
              <a:gd name="T73" fmla="*/ 2512 h 3041"/>
              <a:gd name="T74" fmla="*/ 66 w 3442"/>
              <a:gd name="T75" fmla="*/ 2455 h 3041"/>
              <a:gd name="T76" fmla="*/ 123 w 3442"/>
              <a:gd name="T77" fmla="*/ 2431 h 3041"/>
              <a:gd name="T78" fmla="*/ 238 w 3442"/>
              <a:gd name="T79" fmla="*/ 1063 h 3041"/>
              <a:gd name="T80" fmla="*/ 276 w 3442"/>
              <a:gd name="T81" fmla="*/ 1014 h 3041"/>
              <a:gd name="T82" fmla="*/ 1710 w 3442"/>
              <a:gd name="T83" fmla="*/ 0 h 3041"/>
              <a:gd name="T84" fmla="*/ 3391 w 3442"/>
              <a:gd name="T85" fmla="*/ 684 h 3041"/>
              <a:gd name="T86" fmla="*/ 3432 w 3442"/>
              <a:gd name="T87" fmla="*/ 721 h 3041"/>
              <a:gd name="T88" fmla="*/ 3441 w 3442"/>
              <a:gd name="T89" fmla="*/ 775 h 3041"/>
              <a:gd name="T90" fmla="*/ 3412 w 3442"/>
              <a:gd name="T91" fmla="*/ 822 h 3041"/>
              <a:gd name="T92" fmla="*/ 3360 w 3442"/>
              <a:gd name="T93" fmla="*/ 841 h 3041"/>
              <a:gd name="T94" fmla="*/ 45 w 3442"/>
              <a:gd name="T95" fmla="*/ 832 h 3041"/>
              <a:gd name="T96" fmla="*/ 7 w 3442"/>
              <a:gd name="T97" fmla="*/ 793 h 3041"/>
              <a:gd name="T98" fmla="*/ 3 w 3442"/>
              <a:gd name="T99" fmla="*/ 737 h 3041"/>
              <a:gd name="T100" fmla="*/ 33 w 3442"/>
              <a:gd name="T101" fmla="*/ 694 h 3041"/>
              <a:gd name="T102" fmla="*/ 1710 w 3442"/>
              <a:gd name="T103" fmla="*/ 0 h 3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442" h="3041">
                <a:moveTo>
                  <a:pt x="317" y="1003"/>
                </a:moveTo>
                <a:lnTo>
                  <a:pt x="515" y="1003"/>
                </a:lnTo>
                <a:lnTo>
                  <a:pt x="537" y="1006"/>
                </a:lnTo>
                <a:lnTo>
                  <a:pt x="557" y="1014"/>
                </a:lnTo>
                <a:lnTo>
                  <a:pt x="574" y="1027"/>
                </a:lnTo>
                <a:lnTo>
                  <a:pt x="587" y="1044"/>
                </a:lnTo>
                <a:lnTo>
                  <a:pt x="595" y="1063"/>
                </a:lnTo>
                <a:lnTo>
                  <a:pt x="598" y="1084"/>
                </a:lnTo>
                <a:lnTo>
                  <a:pt x="598" y="2431"/>
                </a:lnTo>
                <a:lnTo>
                  <a:pt x="757" y="2431"/>
                </a:lnTo>
                <a:lnTo>
                  <a:pt x="757" y="1084"/>
                </a:lnTo>
                <a:lnTo>
                  <a:pt x="760" y="1063"/>
                </a:lnTo>
                <a:lnTo>
                  <a:pt x="768" y="1044"/>
                </a:lnTo>
                <a:lnTo>
                  <a:pt x="781" y="1027"/>
                </a:lnTo>
                <a:lnTo>
                  <a:pt x="798" y="1014"/>
                </a:lnTo>
                <a:lnTo>
                  <a:pt x="818" y="1006"/>
                </a:lnTo>
                <a:lnTo>
                  <a:pt x="838" y="1003"/>
                </a:lnTo>
                <a:lnTo>
                  <a:pt x="1038" y="1003"/>
                </a:lnTo>
                <a:lnTo>
                  <a:pt x="1059" y="1006"/>
                </a:lnTo>
                <a:lnTo>
                  <a:pt x="1079" y="1014"/>
                </a:lnTo>
                <a:lnTo>
                  <a:pt x="1096" y="1027"/>
                </a:lnTo>
                <a:lnTo>
                  <a:pt x="1108" y="1044"/>
                </a:lnTo>
                <a:lnTo>
                  <a:pt x="1117" y="1063"/>
                </a:lnTo>
                <a:lnTo>
                  <a:pt x="1120" y="1084"/>
                </a:lnTo>
                <a:lnTo>
                  <a:pt x="1120" y="2431"/>
                </a:lnTo>
                <a:lnTo>
                  <a:pt x="1279" y="2431"/>
                </a:lnTo>
                <a:lnTo>
                  <a:pt x="1279" y="1084"/>
                </a:lnTo>
                <a:lnTo>
                  <a:pt x="1282" y="1063"/>
                </a:lnTo>
                <a:lnTo>
                  <a:pt x="1290" y="1044"/>
                </a:lnTo>
                <a:lnTo>
                  <a:pt x="1303" y="1027"/>
                </a:lnTo>
                <a:lnTo>
                  <a:pt x="1319" y="1014"/>
                </a:lnTo>
                <a:lnTo>
                  <a:pt x="1339" y="1006"/>
                </a:lnTo>
                <a:lnTo>
                  <a:pt x="1360" y="1003"/>
                </a:lnTo>
                <a:lnTo>
                  <a:pt x="1560" y="1003"/>
                </a:lnTo>
                <a:lnTo>
                  <a:pt x="1581" y="1006"/>
                </a:lnTo>
                <a:lnTo>
                  <a:pt x="1601" y="1014"/>
                </a:lnTo>
                <a:lnTo>
                  <a:pt x="1617" y="1027"/>
                </a:lnTo>
                <a:lnTo>
                  <a:pt x="1630" y="1044"/>
                </a:lnTo>
                <a:lnTo>
                  <a:pt x="1638" y="1063"/>
                </a:lnTo>
                <a:lnTo>
                  <a:pt x="1641" y="1084"/>
                </a:lnTo>
                <a:lnTo>
                  <a:pt x="1641" y="2431"/>
                </a:lnTo>
                <a:lnTo>
                  <a:pt x="1800" y="2431"/>
                </a:lnTo>
                <a:lnTo>
                  <a:pt x="1800" y="1084"/>
                </a:lnTo>
                <a:lnTo>
                  <a:pt x="1803" y="1063"/>
                </a:lnTo>
                <a:lnTo>
                  <a:pt x="1812" y="1044"/>
                </a:lnTo>
                <a:lnTo>
                  <a:pt x="1824" y="1027"/>
                </a:lnTo>
                <a:lnTo>
                  <a:pt x="1841" y="1014"/>
                </a:lnTo>
                <a:lnTo>
                  <a:pt x="1861" y="1006"/>
                </a:lnTo>
                <a:lnTo>
                  <a:pt x="1883" y="1003"/>
                </a:lnTo>
                <a:lnTo>
                  <a:pt x="2082" y="1003"/>
                </a:lnTo>
                <a:lnTo>
                  <a:pt x="2102" y="1006"/>
                </a:lnTo>
                <a:lnTo>
                  <a:pt x="2122" y="1014"/>
                </a:lnTo>
                <a:lnTo>
                  <a:pt x="2139" y="1027"/>
                </a:lnTo>
                <a:lnTo>
                  <a:pt x="2152" y="1044"/>
                </a:lnTo>
                <a:lnTo>
                  <a:pt x="2160" y="1063"/>
                </a:lnTo>
                <a:lnTo>
                  <a:pt x="2163" y="1084"/>
                </a:lnTo>
                <a:lnTo>
                  <a:pt x="2163" y="2431"/>
                </a:lnTo>
                <a:lnTo>
                  <a:pt x="2323" y="2431"/>
                </a:lnTo>
                <a:lnTo>
                  <a:pt x="2323" y="1084"/>
                </a:lnTo>
                <a:lnTo>
                  <a:pt x="2325" y="1063"/>
                </a:lnTo>
                <a:lnTo>
                  <a:pt x="2333" y="1044"/>
                </a:lnTo>
                <a:lnTo>
                  <a:pt x="2346" y="1027"/>
                </a:lnTo>
                <a:lnTo>
                  <a:pt x="2363" y="1014"/>
                </a:lnTo>
                <a:lnTo>
                  <a:pt x="2383" y="1006"/>
                </a:lnTo>
                <a:lnTo>
                  <a:pt x="2405" y="1003"/>
                </a:lnTo>
                <a:lnTo>
                  <a:pt x="2603" y="1003"/>
                </a:lnTo>
                <a:lnTo>
                  <a:pt x="2625" y="1006"/>
                </a:lnTo>
                <a:lnTo>
                  <a:pt x="2644" y="1014"/>
                </a:lnTo>
                <a:lnTo>
                  <a:pt x="2661" y="1027"/>
                </a:lnTo>
                <a:lnTo>
                  <a:pt x="2673" y="1044"/>
                </a:lnTo>
                <a:lnTo>
                  <a:pt x="2682" y="1063"/>
                </a:lnTo>
                <a:lnTo>
                  <a:pt x="2685" y="1084"/>
                </a:lnTo>
                <a:lnTo>
                  <a:pt x="2685" y="2431"/>
                </a:lnTo>
                <a:lnTo>
                  <a:pt x="2845" y="2431"/>
                </a:lnTo>
                <a:lnTo>
                  <a:pt x="2845" y="1084"/>
                </a:lnTo>
                <a:lnTo>
                  <a:pt x="2847" y="1063"/>
                </a:lnTo>
                <a:lnTo>
                  <a:pt x="2855" y="1044"/>
                </a:lnTo>
                <a:lnTo>
                  <a:pt x="2869" y="1027"/>
                </a:lnTo>
                <a:lnTo>
                  <a:pt x="2884" y="1014"/>
                </a:lnTo>
                <a:lnTo>
                  <a:pt x="2904" y="1006"/>
                </a:lnTo>
                <a:lnTo>
                  <a:pt x="2926" y="1003"/>
                </a:lnTo>
                <a:lnTo>
                  <a:pt x="3125" y="1003"/>
                </a:lnTo>
                <a:lnTo>
                  <a:pt x="3147" y="1006"/>
                </a:lnTo>
                <a:lnTo>
                  <a:pt x="3166" y="1014"/>
                </a:lnTo>
                <a:lnTo>
                  <a:pt x="3182" y="1027"/>
                </a:lnTo>
                <a:lnTo>
                  <a:pt x="3195" y="1044"/>
                </a:lnTo>
                <a:lnTo>
                  <a:pt x="3203" y="1063"/>
                </a:lnTo>
                <a:lnTo>
                  <a:pt x="3206" y="1084"/>
                </a:lnTo>
                <a:lnTo>
                  <a:pt x="3206" y="2431"/>
                </a:lnTo>
                <a:lnTo>
                  <a:pt x="3318" y="2431"/>
                </a:lnTo>
                <a:lnTo>
                  <a:pt x="3340" y="2434"/>
                </a:lnTo>
                <a:lnTo>
                  <a:pt x="3360" y="2441"/>
                </a:lnTo>
                <a:lnTo>
                  <a:pt x="3377" y="2455"/>
                </a:lnTo>
                <a:lnTo>
                  <a:pt x="3389" y="2471"/>
                </a:lnTo>
                <a:lnTo>
                  <a:pt x="3398" y="2491"/>
                </a:lnTo>
                <a:lnTo>
                  <a:pt x="3400" y="2512"/>
                </a:lnTo>
                <a:lnTo>
                  <a:pt x="3400" y="2960"/>
                </a:lnTo>
                <a:lnTo>
                  <a:pt x="3398" y="2981"/>
                </a:lnTo>
                <a:lnTo>
                  <a:pt x="3389" y="3000"/>
                </a:lnTo>
                <a:lnTo>
                  <a:pt x="3377" y="3017"/>
                </a:lnTo>
                <a:lnTo>
                  <a:pt x="3360" y="3030"/>
                </a:lnTo>
                <a:lnTo>
                  <a:pt x="3340" y="3038"/>
                </a:lnTo>
                <a:lnTo>
                  <a:pt x="3318" y="3041"/>
                </a:lnTo>
                <a:lnTo>
                  <a:pt x="123" y="3041"/>
                </a:lnTo>
                <a:lnTo>
                  <a:pt x="101" y="3038"/>
                </a:lnTo>
                <a:lnTo>
                  <a:pt x="83" y="3030"/>
                </a:lnTo>
                <a:lnTo>
                  <a:pt x="66" y="3017"/>
                </a:lnTo>
                <a:lnTo>
                  <a:pt x="53" y="3000"/>
                </a:lnTo>
                <a:lnTo>
                  <a:pt x="45" y="2981"/>
                </a:lnTo>
                <a:lnTo>
                  <a:pt x="42" y="2960"/>
                </a:lnTo>
                <a:lnTo>
                  <a:pt x="42" y="2512"/>
                </a:lnTo>
                <a:lnTo>
                  <a:pt x="45" y="2491"/>
                </a:lnTo>
                <a:lnTo>
                  <a:pt x="53" y="2471"/>
                </a:lnTo>
                <a:lnTo>
                  <a:pt x="66" y="2455"/>
                </a:lnTo>
                <a:lnTo>
                  <a:pt x="83" y="2441"/>
                </a:lnTo>
                <a:lnTo>
                  <a:pt x="101" y="2434"/>
                </a:lnTo>
                <a:lnTo>
                  <a:pt x="123" y="2431"/>
                </a:lnTo>
                <a:lnTo>
                  <a:pt x="235" y="2431"/>
                </a:lnTo>
                <a:lnTo>
                  <a:pt x="235" y="1084"/>
                </a:lnTo>
                <a:lnTo>
                  <a:pt x="238" y="1063"/>
                </a:lnTo>
                <a:lnTo>
                  <a:pt x="247" y="1044"/>
                </a:lnTo>
                <a:lnTo>
                  <a:pt x="259" y="1027"/>
                </a:lnTo>
                <a:lnTo>
                  <a:pt x="276" y="1014"/>
                </a:lnTo>
                <a:lnTo>
                  <a:pt x="296" y="1006"/>
                </a:lnTo>
                <a:lnTo>
                  <a:pt x="317" y="1003"/>
                </a:lnTo>
                <a:close/>
                <a:moveTo>
                  <a:pt x="1710" y="0"/>
                </a:moveTo>
                <a:lnTo>
                  <a:pt x="1731" y="0"/>
                </a:lnTo>
                <a:lnTo>
                  <a:pt x="1752" y="5"/>
                </a:lnTo>
                <a:lnTo>
                  <a:pt x="3391" y="684"/>
                </a:lnTo>
                <a:lnTo>
                  <a:pt x="3408" y="694"/>
                </a:lnTo>
                <a:lnTo>
                  <a:pt x="3422" y="705"/>
                </a:lnTo>
                <a:lnTo>
                  <a:pt x="3432" y="721"/>
                </a:lnTo>
                <a:lnTo>
                  <a:pt x="3440" y="737"/>
                </a:lnTo>
                <a:lnTo>
                  <a:pt x="3442" y="756"/>
                </a:lnTo>
                <a:lnTo>
                  <a:pt x="3441" y="775"/>
                </a:lnTo>
                <a:lnTo>
                  <a:pt x="3434" y="793"/>
                </a:lnTo>
                <a:lnTo>
                  <a:pt x="3425" y="810"/>
                </a:lnTo>
                <a:lnTo>
                  <a:pt x="3412" y="822"/>
                </a:lnTo>
                <a:lnTo>
                  <a:pt x="3397" y="832"/>
                </a:lnTo>
                <a:lnTo>
                  <a:pt x="3379" y="839"/>
                </a:lnTo>
                <a:lnTo>
                  <a:pt x="3360" y="841"/>
                </a:lnTo>
                <a:lnTo>
                  <a:pt x="82" y="841"/>
                </a:lnTo>
                <a:lnTo>
                  <a:pt x="63" y="839"/>
                </a:lnTo>
                <a:lnTo>
                  <a:pt x="45" y="832"/>
                </a:lnTo>
                <a:lnTo>
                  <a:pt x="30" y="822"/>
                </a:lnTo>
                <a:lnTo>
                  <a:pt x="17" y="810"/>
                </a:lnTo>
                <a:lnTo>
                  <a:pt x="7" y="793"/>
                </a:lnTo>
                <a:lnTo>
                  <a:pt x="2" y="775"/>
                </a:lnTo>
                <a:lnTo>
                  <a:pt x="0" y="756"/>
                </a:lnTo>
                <a:lnTo>
                  <a:pt x="3" y="737"/>
                </a:lnTo>
                <a:lnTo>
                  <a:pt x="9" y="721"/>
                </a:lnTo>
                <a:lnTo>
                  <a:pt x="20" y="705"/>
                </a:lnTo>
                <a:lnTo>
                  <a:pt x="33" y="694"/>
                </a:lnTo>
                <a:lnTo>
                  <a:pt x="50" y="684"/>
                </a:lnTo>
                <a:lnTo>
                  <a:pt x="1689" y="5"/>
                </a:lnTo>
                <a:lnTo>
                  <a:pt x="17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  <p:sp>
        <p:nvSpPr>
          <p:cNvPr id="273" name="Freeform 331">
            <a:extLst>
              <a:ext uri="{FF2B5EF4-FFF2-40B4-BE49-F238E27FC236}">
                <a16:creationId xmlns:a16="http://schemas.microsoft.com/office/drawing/2014/main" id="{34ED43FD-3D23-43ED-9E8D-D8006A5F012A}"/>
              </a:ext>
            </a:extLst>
          </p:cNvPr>
          <p:cNvSpPr>
            <a:spLocks noEditPoints="1"/>
          </p:cNvSpPr>
          <p:nvPr/>
        </p:nvSpPr>
        <p:spPr bwMode="auto">
          <a:xfrm>
            <a:off x="6522962" y="2222582"/>
            <a:ext cx="310437" cy="274340"/>
          </a:xfrm>
          <a:custGeom>
            <a:avLst/>
            <a:gdLst>
              <a:gd name="T0" fmla="*/ 537 w 3442"/>
              <a:gd name="T1" fmla="*/ 1006 h 3041"/>
              <a:gd name="T2" fmla="*/ 587 w 3442"/>
              <a:gd name="T3" fmla="*/ 1044 h 3041"/>
              <a:gd name="T4" fmla="*/ 598 w 3442"/>
              <a:gd name="T5" fmla="*/ 2431 h 3041"/>
              <a:gd name="T6" fmla="*/ 760 w 3442"/>
              <a:gd name="T7" fmla="*/ 1063 h 3041"/>
              <a:gd name="T8" fmla="*/ 798 w 3442"/>
              <a:gd name="T9" fmla="*/ 1014 h 3041"/>
              <a:gd name="T10" fmla="*/ 1038 w 3442"/>
              <a:gd name="T11" fmla="*/ 1003 h 3041"/>
              <a:gd name="T12" fmla="*/ 1096 w 3442"/>
              <a:gd name="T13" fmla="*/ 1027 h 3041"/>
              <a:gd name="T14" fmla="*/ 1120 w 3442"/>
              <a:gd name="T15" fmla="*/ 1084 h 3041"/>
              <a:gd name="T16" fmla="*/ 1279 w 3442"/>
              <a:gd name="T17" fmla="*/ 1084 h 3041"/>
              <a:gd name="T18" fmla="*/ 1303 w 3442"/>
              <a:gd name="T19" fmla="*/ 1027 h 3041"/>
              <a:gd name="T20" fmla="*/ 1360 w 3442"/>
              <a:gd name="T21" fmla="*/ 1003 h 3041"/>
              <a:gd name="T22" fmla="*/ 1601 w 3442"/>
              <a:gd name="T23" fmla="*/ 1014 h 3041"/>
              <a:gd name="T24" fmla="*/ 1638 w 3442"/>
              <a:gd name="T25" fmla="*/ 1063 h 3041"/>
              <a:gd name="T26" fmla="*/ 1800 w 3442"/>
              <a:gd name="T27" fmla="*/ 2431 h 3041"/>
              <a:gd name="T28" fmla="*/ 1812 w 3442"/>
              <a:gd name="T29" fmla="*/ 1044 h 3041"/>
              <a:gd name="T30" fmla="*/ 1861 w 3442"/>
              <a:gd name="T31" fmla="*/ 1006 h 3041"/>
              <a:gd name="T32" fmla="*/ 2102 w 3442"/>
              <a:gd name="T33" fmla="*/ 1006 h 3041"/>
              <a:gd name="T34" fmla="*/ 2152 w 3442"/>
              <a:gd name="T35" fmla="*/ 1044 h 3041"/>
              <a:gd name="T36" fmla="*/ 2163 w 3442"/>
              <a:gd name="T37" fmla="*/ 2431 h 3041"/>
              <a:gd name="T38" fmla="*/ 2325 w 3442"/>
              <a:gd name="T39" fmla="*/ 1063 h 3041"/>
              <a:gd name="T40" fmla="*/ 2363 w 3442"/>
              <a:gd name="T41" fmla="*/ 1014 h 3041"/>
              <a:gd name="T42" fmla="*/ 2603 w 3442"/>
              <a:gd name="T43" fmla="*/ 1003 h 3041"/>
              <a:gd name="T44" fmla="*/ 2661 w 3442"/>
              <a:gd name="T45" fmla="*/ 1027 h 3041"/>
              <a:gd name="T46" fmla="*/ 2685 w 3442"/>
              <a:gd name="T47" fmla="*/ 1084 h 3041"/>
              <a:gd name="T48" fmla="*/ 2845 w 3442"/>
              <a:gd name="T49" fmla="*/ 1084 h 3041"/>
              <a:gd name="T50" fmla="*/ 2869 w 3442"/>
              <a:gd name="T51" fmla="*/ 1027 h 3041"/>
              <a:gd name="T52" fmla="*/ 2926 w 3442"/>
              <a:gd name="T53" fmla="*/ 1003 h 3041"/>
              <a:gd name="T54" fmla="*/ 3166 w 3442"/>
              <a:gd name="T55" fmla="*/ 1014 h 3041"/>
              <a:gd name="T56" fmla="*/ 3203 w 3442"/>
              <a:gd name="T57" fmla="*/ 1063 h 3041"/>
              <a:gd name="T58" fmla="*/ 3318 w 3442"/>
              <a:gd name="T59" fmla="*/ 2431 h 3041"/>
              <a:gd name="T60" fmla="*/ 3377 w 3442"/>
              <a:gd name="T61" fmla="*/ 2455 h 3041"/>
              <a:gd name="T62" fmla="*/ 3400 w 3442"/>
              <a:gd name="T63" fmla="*/ 2512 h 3041"/>
              <a:gd name="T64" fmla="*/ 3389 w 3442"/>
              <a:gd name="T65" fmla="*/ 3000 h 3041"/>
              <a:gd name="T66" fmla="*/ 3340 w 3442"/>
              <a:gd name="T67" fmla="*/ 3038 h 3041"/>
              <a:gd name="T68" fmla="*/ 101 w 3442"/>
              <a:gd name="T69" fmla="*/ 3038 h 3041"/>
              <a:gd name="T70" fmla="*/ 53 w 3442"/>
              <a:gd name="T71" fmla="*/ 3000 h 3041"/>
              <a:gd name="T72" fmla="*/ 42 w 3442"/>
              <a:gd name="T73" fmla="*/ 2512 h 3041"/>
              <a:gd name="T74" fmla="*/ 66 w 3442"/>
              <a:gd name="T75" fmla="*/ 2455 h 3041"/>
              <a:gd name="T76" fmla="*/ 123 w 3442"/>
              <a:gd name="T77" fmla="*/ 2431 h 3041"/>
              <a:gd name="T78" fmla="*/ 238 w 3442"/>
              <a:gd name="T79" fmla="*/ 1063 h 3041"/>
              <a:gd name="T80" fmla="*/ 276 w 3442"/>
              <a:gd name="T81" fmla="*/ 1014 h 3041"/>
              <a:gd name="T82" fmla="*/ 1710 w 3442"/>
              <a:gd name="T83" fmla="*/ 0 h 3041"/>
              <a:gd name="T84" fmla="*/ 3391 w 3442"/>
              <a:gd name="T85" fmla="*/ 684 h 3041"/>
              <a:gd name="T86" fmla="*/ 3432 w 3442"/>
              <a:gd name="T87" fmla="*/ 721 h 3041"/>
              <a:gd name="T88" fmla="*/ 3441 w 3442"/>
              <a:gd name="T89" fmla="*/ 775 h 3041"/>
              <a:gd name="T90" fmla="*/ 3412 w 3442"/>
              <a:gd name="T91" fmla="*/ 822 h 3041"/>
              <a:gd name="T92" fmla="*/ 3360 w 3442"/>
              <a:gd name="T93" fmla="*/ 841 h 3041"/>
              <a:gd name="T94" fmla="*/ 45 w 3442"/>
              <a:gd name="T95" fmla="*/ 832 h 3041"/>
              <a:gd name="T96" fmla="*/ 7 w 3442"/>
              <a:gd name="T97" fmla="*/ 793 h 3041"/>
              <a:gd name="T98" fmla="*/ 3 w 3442"/>
              <a:gd name="T99" fmla="*/ 737 h 3041"/>
              <a:gd name="T100" fmla="*/ 33 w 3442"/>
              <a:gd name="T101" fmla="*/ 694 h 3041"/>
              <a:gd name="T102" fmla="*/ 1710 w 3442"/>
              <a:gd name="T103" fmla="*/ 0 h 3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442" h="3041">
                <a:moveTo>
                  <a:pt x="317" y="1003"/>
                </a:moveTo>
                <a:lnTo>
                  <a:pt x="515" y="1003"/>
                </a:lnTo>
                <a:lnTo>
                  <a:pt x="537" y="1006"/>
                </a:lnTo>
                <a:lnTo>
                  <a:pt x="557" y="1014"/>
                </a:lnTo>
                <a:lnTo>
                  <a:pt x="574" y="1027"/>
                </a:lnTo>
                <a:lnTo>
                  <a:pt x="587" y="1044"/>
                </a:lnTo>
                <a:lnTo>
                  <a:pt x="595" y="1063"/>
                </a:lnTo>
                <a:lnTo>
                  <a:pt x="598" y="1084"/>
                </a:lnTo>
                <a:lnTo>
                  <a:pt x="598" y="2431"/>
                </a:lnTo>
                <a:lnTo>
                  <a:pt x="757" y="2431"/>
                </a:lnTo>
                <a:lnTo>
                  <a:pt x="757" y="1084"/>
                </a:lnTo>
                <a:lnTo>
                  <a:pt x="760" y="1063"/>
                </a:lnTo>
                <a:lnTo>
                  <a:pt x="768" y="1044"/>
                </a:lnTo>
                <a:lnTo>
                  <a:pt x="781" y="1027"/>
                </a:lnTo>
                <a:lnTo>
                  <a:pt x="798" y="1014"/>
                </a:lnTo>
                <a:lnTo>
                  <a:pt x="818" y="1006"/>
                </a:lnTo>
                <a:lnTo>
                  <a:pt x="838" y="1003"/>
                </a:lnTo>
                <a:lnTo>
                  <a:pt x="1038" y="1003"/>
                </a:lnTo>
                <a:lnTo>
                  <a:pt x="1059" y="1006"/>
                </a:lnTo>
                <a:lnTo>
                  <a:pt x="1079" y="1014"/>
                </a:lnTo>
                <a:lnTo>
                  <a:pt x="1096" y="1027"/>
                </a:lnTo>
                <a:lnTo>
                  <a:pt x="1108" y="1044"/>
                </a:lnTo>
                <a:lnTo>
                  <a:pt x="1117" y="1063"/>
                </a:lnTo>
                <a:lnTo>
                  <a:pt x="1120" y="1084"/>
                </a:lnTo>
                <a:lnTo>
                  <a:pt x="1120" y="2431"/>
                </a:lnTo>
                <a:lnTo>
                  <a:pt x="1279" y="2431"/>
                </a:lnTo>
                <a:lnTo>
                  <a:pt x="1279" y="1084"/>
                </a:lnTo>
                <a:lnTo>
                  <a:pt x="1282" y="1063"/>
                </a:lnTo>
                <a:lnTo>
                  <a:pt x="1290" y="1044"/>
                </a:lnTo>
                <a:lnTo>
                  <a:pt x="1303" y="1027"/>
                </a:lnTo>
                <a:lnTo>
                  <a:pt x="1319" y="1014"/>
                </a:lnTo>
                <a:lnTo>
                  <a:pt x="1339" y="1006"/>
                </a:lnTo>
                <a:lnTo>
                  <a:pt x="1360" y="1003"/>
                </a:lnTo>
                <a:lnTo>
                  <a:pt x="1560" y="1003"/>
                </a:lnTo>
                <a:lnTo>
                  <a:pt x="1581" y="1006"/>
                </a:lnTo>
                <a:lnTo>
                  <a:pt x="1601" y="1014"/>
                </a:lnTo>
                <a:lnTo>
                  <a:pt x="1617" y="1027"/>
                </a:lnTo>
                <a:lnTo>
                  <a:pt x="1630" y="1044"/>
                </a:lnTo>
                <a:lnTo>
                  <a:pt x="1638" y="1063"/>
                </a:lnTo>
                <a:lnTo>
                  <a:pt x="1641" y="1084"/>
                </a:lnTo>
                <a:lnTo>
                  <a:pt x="1641" y="2431"/>
                </a:lnTo>
                <a:lnTo>
                  <a:pt x="1800" y="2431"/>
                </a:lnTo>
                <a:lnTo>
                  <a:pt x="1800" y="1084"/>
                </a:lnTo>
                <a:lnTo>
                  <a:pt x="1803" y="1063"/>
                </a:lnTo>
                <a:lnTo>
                  <a:pt x="1812" y="1044"/>
                </a:lnTo>
                <a:lnTo>
                  <a:pt x="1824" y="1027"/>
                </a:lnTo>
                <a:lnTo>
                  <a:pt x="1841" y="1014"/>
                </a:lnTo>
                <a:lnTo>
                  <a:pt x="1861" y="1006"/>
                </a:lnTo>
                <a:lnTo>
                  <a:pt x="1883" y="1003"/>
                </a:lnTo>
                <a:lnTo>
                  <a:pt x="2082" y="1003"/>
                </a:lnTo>
                <a:lnTo>
                  <a:pt x="2102" y="1006"/>
                </a:lnTo>
                <a:lnTo>
                  <a:pt x="2122" y="1014"/>
                </a:lnTo>
                <a:lnTo>
                  <a:pt x="2139" y="1027"/>
                </a:lnTo>
                <a:lnTo>
                  <a:pt x="2152" y="1044"/>
                </a:lnTo>
                <a:lnTo>
                  <a:pt x="2160" y="1063"/>
                </a:lnTo>
                <a:lnTo>
                  <a:pt x="2163" y="1084"/>
                </a:lnTo>
                <a:lnTo>
                  <a:pt x="2163" y="2431"/>
                </a:lnTo>
                <a:lnTo>
                  <a:pt x="2323" y="2431"/>
                </a:lnTo>
                <a:lnTo>
                  <a:pt x="2323" y="1084"/>
                </a:lnTo>
                <a:lnTo>
                  <a:pt x="2325" y="1063"/>
                </a:lnTo>
                <a:lnTo>
                  <a:pt x="2333" y="1044"/>
                </a:lnTo>
                <a:lnTo>
                  <a:pt x="2346" y="1027"/>
                </a:lnTo>
                <a:lnTo>
                  <a:pt x="2363" y="1014"/>
                </a:lnTo>
                <a:lnTo>
                  <a:pt x="2383" y="1006"/>
                </a:lnTo>
                <a:lnTo>
                  <a:pt x="2405" y="1003"/>
                </a:lnTo>
                <a:lnTo>
                  <a:pt x="2603" y="1003"/>
                </a:lnTo>
                <a:lnTo>
                  <a:pt x="2625" y="1006"/>
                </a:lnTo>
                <a:lnTo>
                  <a:pt x="2644" y="1014"/>
                </a:lnTo>
                <a:lnTo>
                  <a:pt x="2661" y="1027"/>
                </a:lnTo>
                <a:lnTo>
                  <a:pt x="2673" y="1044"/>
                </a:lnTo>
                <a:lnTo>
                  <a:pt x="2682" y="1063"/>
                </a:lnTo>
                <a:lnTo>
                  <a:pt x="2685" y="1084"/>
                </a:lnTo>
                <a:lnTo>
                  <a:pt x="2685" y="2431"/>
                </a:lnTo>
                <a:lnTo>
                  <a:pt x="2845" y="2431"/>
                </a:lnTo>
                <a:lnTo>
                  <a:pt x="2845" y="1084"/>
                </a:lnTo>
                <a:lnTo>
                  <a:pt x="2847" y="1063"/>
                </a:lnTo>
                <a:lnTo>
                  <a:pt x="2855" y="1044"/>
                </a:lnTo>
                <a:lnTo>
                  <a:pt x="2869" y="1027"/>
                </a:lnTo>
                <a:lnTo>
                  <a:pt x="2884" y="1014"/>
                </a:lnTo>
                <a:lnTo>
                  <a:pt x="2904" y="1006"/>
                </a:lnTo>
                <a:lnTo>
                  <a:pt x="2926" y="1003"/>
                </a:lnTo>
                <a:lnTo>
                  <a:pt x="3125" y="1003"/>
                </a:lnTo>
                <a:lnTo>
                  <a:pt x="3147" y="1006"/>
                </a:lnTo>
                <a:lnTo>
                  <a:pt x="3166" y="1014"/>
                </a:lnTo>
                <a:lnTo>
                  <a:pt x="3182" y="1027"/>
                </a:lnTo>
                <a:lnTo>
                  <a:pt x="3195" y="1044"/>
                </a:lnTo>
                <a:lnTo>
                  <a:pt x="3203" y="1063"/>
                </a:lnTo>
                <a:lnTo>
                  <a:pt x="3206" y="1084"/>
                </a:lnTo>
                <a:lnTo>
                  <a:pt x="3206" y="2431"/>
                </a:lnTo>
                <a:lnTo>
                  <a:pt x="3318" y="2431"/>
                </a:lnTo>
                <a:lnTo>
                  <a:pt x="3340" y="2434"/>
                </a:lnTo>
                <a:lnTo>
                  <a:pt x="3360" y="2441"/>
                </a:lnTo>
                <a:lnTo>
                  <a:pt x="3377" y="2455"/>
                </a:lnTo>
                <a:lnTo>
                  <a:pt x="3389" y="2471"/>
                </a:lnTo>
                <a:lnTo>
                  <a:pt x="3398" y="2491"/>
                </a:lnTo>
                <a:lnTo>
                  <a:pt x="3400" y="2512"/>
                </a:lnTo>
                <a:lnTo>
                  <a:pt x="3400" y="2960"/>
                </a:lnTo>
                <a:lnTo>
                  <a:pt x="3398" y="2981"/>
                </a:lnTo>
                <a:lnTo>
                  <a:pt x="3389" y="3000"/>
                </a:lnTo>
                <a:lnTo>
                  <a:pt x="3377" y="3017"/>
                </a:lnTo>
                <a:lnTo>
                  <a:pt x="3360" y="3030"/>
                </a:lnTo>
                <a:lnTo>
                  <a:pt x="3340" y="3038"/>
                </a:lnTo>
                <a:lnTo>
                  <a:pt x="3318" y="3041"/>
                </a:lnTo>
                <a:lnTo>
                  <a:pt x="123" y="3041"/>
                </a:lnTo>
                <a:lnTo>
                  <a:pt x="101" y="3038"/>
                </a:lnTo>
                <a:lnTo>
                  <a:pt x="83" y="3030"/>
                </a:lnTo>
                <a:lnTo>
                  <a:pt x="66" y="3017"/>
                </a:lnTo>
                <a:lnTo>
                  <a:pt x="53" y="3000"/>
                </a:lnTo>
                <a:lnTo>
                  <a:pt x="45" y="2981"/>
                </a:lnTo>
                <a:lnTo>
                  <a:pt x="42" y="2960"/>
                </a:lnTo>
                <a:lnTo>
                  <a:pt x="42" y="2512"/>
                </a:lnTo>
                <a:lnTo>
                  <a:pt x="45" y="2491"/>
                </a:lnTo>
                <a:lnTo>
                  <a:pt x="53" y="2471"/>
                </a:lnTo>
                <a:lnTo>
                  <a:pt x="66" y="2455"/>
                </a:lnTo>
                <a:lnTo>
                  <a:pt x="83" y="2441"/>
                </a:lnTo>
                <a:lnTo>
                  <a:pt x="101" y="2434"/>
                </a:lnTo>
                <a:lnTo>
                  <a:pt x="123" y="2431"/>
                </a:lnTo>
                <a:lnTo>
                  <a:pt x="235" y="2431"/>
                </a:lnTo>
                <a:lnTo>
                  <a:pt x="235" y="1084"/>
                </a:lnTo>
                <a:lnTo>
                  <a:pt x="238" y="1063"/>
                </a:lnTo>
                <a:lnTo>
                  <a:pt x="247" y="1044"/>
                </a:lnTo>
                <a:lnTo>
                  <a:pt x="259" y="1027"/>
                </a:lnTo>
                <a:lnTo>
                  <a:pt x="276" y="1014"/>
                </a:lnTo>
                <a:lnTo>
                  <a:pt x="296" y="1006"/>
                </a:lnTo>
                <a:lnTo>
                  <a:pt x="317" y="1003"/>
                </a:lnTo>
                <a:close/>
                <a:moveTo>
                  <a:pt x="1710" y="0"/>
                </a:moveTo>
                <a:lnTo>
                  <a:pt x="1731" y="0"/>
                </a:lnTo>
                <a:lnTo>
                  <a:pt x="1752" y="5"/>
                </a:lnTo>
                <a:lnTo>
                  <a:pt x="3391" y="684"/>
                </a:lnTo>
                <a:lnTo>
                  <a:pt x="3408" y="694"/>
                </a:lnTo>
                <a:lnTo>
                  <a:pt x="3422" y="705"/>
                </a:lnTo>
                <a:lnTo>
                  <a:pt x="3432" y="721"/>
                </a:lnTo>
                <a:lnTo>
                  <a:pt x="3440" y="737"/>
                </a:lnTo>
                <a:lnTo>
                  <a:pt x="3442" y="756"/>
                </a:lnTo>
                <a:lnTo>
                  <a:pt x="3441" y="775"/>
                </a:lnTo>
                <a:lnTo>
                  <a:pt x="3434" y="793"/>
                </a:lnTo>
                <a:lnTo>
                  <a:pt x="3425" y="810"/>
                </a:lnTo>
                <a:lnTo>
                  <a:pt x="3412" y="822"/>
                </a:lnTo>
                <a:lnTo>
                  <a:pt x="3397" y="832"/>
                </a:lnTo>
                <a:lnTo>
                  <a:pt x="3379" y="839"/>
                </a:lnTo>
                <a:lnTo>
                  <a:pt x="3360" y="841"/>
                </a:lnTo>
                <a:lnTo>
                  <a:pt x="82" y="841"/>
                </a:lnTo>
                <a:lnTo>
                  <a:pt x="63" y="839"/>
                </a:lnTo>
                <a:lnTo>
                  <a:pt x="45" y="832"/>
                </a:lnTo>
                <a:lnTo>
                  <a:pt x="30" y="822"/>
                </a:lnTo>
                <a:lnTo>
                  <a:pt x="17" y="810"/>
                </a:lnTo>
                <a:lnTo>
                  <a:pt x="7" y="793"/>
                </a:lnTo>
                <a:lnTo>
                  <a:pt x="2" y="775"/>
                </a:lnTo>
                <a:lnTo>
                  <a:pt x="0" y="756"/>
                </a:lnTo>
                <a:lnTo>
                  <a:pt x="3" y="737"/>
                </a:lnTo>
                <a:lnTo>
                  <a:pt x="9" y="721"/>
                </a:lnTo>
                <a:lnTo>
                  <a:pt x="20" y="705"/>
                </a:lnTo>
                <a:lnTo>
                  <a:pt x="33" y="694"/>
                </a:lnTo>
                <a:lnTo>
                  <a:pt x="50" y="684"/>
                </a:lnTo>
                <a:lnTo>
                  <a:pt x="1689" y="5"/>
                </a:lnTo>
                <a:lnTo>
                  <a:pt x="17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endParaRPr lang="en-US" sz="1000">
              <a:latin typeface="BwSurco-Regular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8879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D013F-C8E5-4847-801E-918FC01CFB3D}" type="slidenum">
              <a:rPr lang="ru-RU" smtClean="0">
                <a:solidFill>
                  <a:prstClr val="white"/>
                </a:solidFill>
              </a:rPr>
              <a:pPr/>
              <a:t>7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36536" y="36605"/>
            <a:ext cx="7628486" cy="113334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FCA"/>
                </a:solidFill>
                <a:latin typeface="Arial" charset="0"/>
              </a:rPr>
              <a:t>Иностранные студенты УГАТУ (202</a:t>
            </a:r>
            <a:r>
              <a:rPr lang="en-US" dirty="0">
                <a:solidFill>
                  <a:srgbClr val="007FCA"/>
                </a:solidFill>
                <a:latin typeface="Arial" charset="0"/>
              </a:rPr>
              <a:t>2</a:t>
            </a:r>
            <a:r>
              <a:rPr lang="ru-RU" dirty="0">
                <a:solidFill>
                  <a:srgbClr val="007FCA"/>
                </a:solidFill>
                <a:latin typeface="Arial" charset="0"/>
              </a:rPr>
              <a:t>) 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081440-684B-4613-ACF9-6D03CB40E337}"/>
              </a:ext>
            </a:extLst>
          </p:cNvPr>
          <p:cNvSpPr/>
          <p:nvPr/>
        </p:nvSpPr>
        <p:spPr>
          <a:xfrm>
            <a:off x="0" y="4112412"/>
            <a:ext cx="12192000" cy="27605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ru-RU" sz="1799" kern="1200">
              <a:solidFill>
                <a:prstClr val="white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B3EEE2-DD48-4594-BCE9-4890C0CA0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0" y="4492782"/>
            <a:ext cx="603208" cy="3397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BCDBDC-008B-4FBE-8101-C170E6721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25" y="4455069"/>
            <a:ext cx="616448" cy="3634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F105A3-8A43-4CA2-9905-F7AA4E1812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0" y="6264253"/>
            <a:ext cx="620881" cy="3486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AD0017-4CCB-4BAF-9D89-FC8240AE3C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25" y="6246422"/>
            <a:ext cx="659133" cy="3523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8A9300-75C6-4688-98F2-224B70151E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53" y="4430652"/>
            <a:ext cx="660485" cy="396089"/>
          </a:xfrm>
          <a:prstGeom prst="rect">
            <a:avLst/>
          </a:prstGeom>
        </p:spPr>
      </p:pic>
      <p:pic>
        <p:nvPicPr>
          <p:cNvPr id="11" name="Picture 2" descr="Бангладеш - телефоны экстренных служб • EmergencyNumbers.r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36" y="4424767"/>
            <a:ext cx="659887" cy="4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DA110B-CDA0-4C34-8B13-88D6B84DC8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191" y="5072093"/>
            <a:ext cx="644693" cy="3441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E8BD84D-023C-421A-ADD4-E6BA884F6E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864"/>
          <a:stretch/>
        </p:blipFill>
        <p:spPr>
          <a:xfrm>
            <a:off x="3230970" y="5069845"/>
            <a:ext cx="643513" cy="3463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0DB5A13-F382-4019-85D0-7930FB17DDF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98" y="4492558"/>
            <a:ext cx="601923" cy="3364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8A9723-7CB7-45C6-B467-07F16779BA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08" y="5652716"/>
            <a:ext cx="619814" cy="3435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1B5E436-A066-48A1-AA6A-9728833CB6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08" y="6260077"/>
            <a:ext cx="619813" cy="3626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8B1E13-F137-4960-9EF4-CD3BF2CE54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05" y="5072536"/>
            <a:ext cx="605016" cy="3599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3DC009D-35B4-4D30-9264-86C4834598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832" y="5080349"/>
            <a:ext cx="689434" cy="342335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2FD9259-8B6C-4D69-9411-FB363DC5684D}"/>
              </a:ext>
            </a:extLst>
          </p:cNvPr>
          <p:cNvGrpSpPr/>
          <p:nvPr/>
        </p:nvGrpSpPr>
        <p:grpSpPr>
          <a:xfrm>
            <a:off x="8538991" y="6135164"/>
            <a:ext cx="3406520" cy="731318"/>
            <a:chOff x="8052774" y="5251303"/>
            <a:chExt cx="3407406" cy="731509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6BC8BF5-4A6B-4418-9764-63F2B64AD54D}"/>
                </a:ext>
              </a:extLst>
            </p:cNvPr>
            <p:cNvSpPr/>
            <p:nvPr/>
          </p:nvSpPr>
          <p:spPr>
            <a:xfrm>
              <a:off x="8052774" y="5705813"/>
              <a:ext cx="6385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Ангола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267F77C-E4C0-479F-8815-E8746E622D5F}"/>
                </a:ext>
              </a:extLst>
            </p:cNvPr>
            <p:cNvSpPr/>
            <p:nvPr/>
          </p:nvSpPr>
          <p:spPr>
            <a:xfrm>
              <a:off x="11158494" y="5251303"/>
              <a:ext cx="301686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AE2BF15-05B4-4C00-8327-585B4A79F4F4}"/>
              </a:ext>
            </a:extLst>
          </p:cNvPr>
          <p:cNvGrpSpPr/>
          <p:nvPr/>
        </p:nvGrpSpPr>
        <p:grpSpPr>
          <a:xfrm>
            <a:off x="691971" y="4499963"/>
            <a:ext cx="959406" cy="605454"/>
            <a:chOff x="10138783" y="5315181"/>
            <a:chExt cx="959657" cy="605612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CECCC71C-4785-4A93-A9BF-52A4C983F458}"/>
                </a:ext>
              </a:extLst>
            </p:cNvPr>
            <p:cNvSpPr/>
            <p:nvPr/>
          </p:nvSpPr>
          <p:spPr>
            <a:xfrm>
              <a:off x="10138783" y="5643722"/>
              <a:ext cx="612251" cy="2770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Египет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C2116C3B-9334-40B1-ADBD-2C8A1E356FF1}"/>
                </a:ext>
              </a:extLst>
            </p:cNvPr>
            <p:cNvSpPr/>
            <p:nvPr/>
          </p:nvSpPr>
          <p:spPr>
            <a:xfrm>
              <a:off x="10679627" y="5315181"/>
              <a:ext cx="418813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3</a:t>
              </a:r>
              <a:r>
                <a:rPr lang="en-US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9</a:t>
              </a:r>
              <a:endPara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F6F455B-5C69-4AF8-8930-45E2C2C02656}"/>
              </a:ext>
            </a:extLst>
          </p:cNvPr>
          <p:cNvGrpSpPr/>
          <p:nvPr/>
        </p:nvGrpSpPr>
        <p:grpSpPr>
          <a:xfrm>
            <a:off x="523590" y="5016541"/>
            <a:ext cx="1127786" cy="1844434"/>
            <a:chOff x="9970359" y="5315181"/>
            <a:chExt cx="1128081" cy="1844914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0D76502-1AA1-44B9-85CC-ED111DF7A65E}"/>
                </a:ext>
              </a:extLst>
            </p:cNvPr>
            <p:cNvSpPr/>
            <p:nvPr/>
          </p:nvSpPr>
          <p:spPr>
            <a:xfrm>
              <a:off x="9970359" y="6883096"/>
              <a:ext cx="9225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Узбекистан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85ECF762-2C2C-48C6-AC70-BF95A3A479B4}"/>
                </a:ext>
              </a:extLst>
            </p:cNvPr>
            <p:cNvSpPr/>
            <p:nvPr/>
          </p:nvSpPr>
          <p:spPr>
            <a:xfrm>
              <a:off x="10679627" y="5315181"/>
              <a:ext cx="418813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35</a:t>
              </a:r>
              <a:endPara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3F946D5-FD06-4E9D-AA74-50E9DB479F2D}"/>
              </a:ext>
            </a:extLst>
          </p:cNvPr>
          <p:cNvGrpSpPr/>
          <p:nvPr/>
        </p:nvGrpSpPr>
        <p:grpSpPr>
          <a:xfrm>
            <a:off x="522326" y="5417036"/>
            <a:ext cx="1129058" cy="538730"/>
            <a:chOff x="9969088" y="5145611"/>
            <a:chExt cx="1129352" cy="538870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637E199D-3565-41AF-86BF-4A1C9F8C4D83}"/>
                </a:ext>
              </a:extLst>
            </p:cNvPr>
            <p:cNvSpPr/>
            <p:nvPr/>
          </p:nvSpPr>
          <p:spPr>
            <a:xfrm>
              <a:off x="9969088" y="5145611"/>
              <a:ext cx="10344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Таджикистан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34FB86A-061A-4474-B1C3-A76C5C4BF6D7}"/>
                </a:ext>
              </a:extLst>
            </p:cNvPr>
            <p:cNvSpPr/>
            <p:nvPr/>
          </p:nvSpPr>
          <p:spPr>
            <a:xfrm>
              <a:off x="10679627" y="5315181"/>
              <a:ext cx="418813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3</a:t>
              </a: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2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078B242-6B79-4844-A28B-CA44BF570CB0}"/>
              </a:ext>
            </a:extLst>
          </p:cNvPr>
          <p:cNvGrpSpPr/>
          <p:nvPr/>
        </p:nvGrpSpPr>
        <p:grpSpPr>
          <a:xfrm>
            <a:off x="1231687" y="5373046"/>
            <a:ext cx="9133254" cy="1164226"/>
            <a:chOff x="10679627" y="4519951"/>
            <a:chExt cx="9135628" cy="1164530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9FA681DA-2318-43B8-AD4C-25AE36349551}"/>
                </a:ext>
              </a:extLst>
            </p:cNvPr>
            <p:cNvSpPr/>
            <p:nvPr/>
          </p:nvSpPr>
          <p:spPr>
            <a:xfrm>
              <a:off x="19205793" y="4519951"/>
              <a:ext cx="6094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Индия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1D3ADC17-58BB-4C07-8C39-23A5676838BC}"/>
                </a:ext>
              </a:extLst>
            </p:cNvPr>
            <p:cNvSpPr/>
            <p:nvPr/>
          </p:nvSpPr>
          <p:spPr>
            <a:xfrm>
              <a:off x="10679627" y="5315181"/>
              <a:ext cx="418813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21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416CB64-B719-42F8-953F-942D1B9D8492}"/>
              </a:ext>
            </a:extLst>
          </p:cNvPr>
          <p:cNvGrpSpPr/>
          <p:nvPr/>
        </p:nvGrpSpPr>
        <p:grpSpPr>
          <a:xfrm>
            <a:off x="1901841" y="4508837"/>
            <a:ext cx="1044522" cy="1175714"/>
            <a:chOff x="10053646" y="5315181"/>
            <a:chExt cx="1044794" cy="1176021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2921EE63-1336-42F8-B86A-53CB90BDCD17}"/>
                </a:ext>
              </a:extLst>
            </p:cNvPr>
            <p:cNvSpPr/>
            <p:nvPr/>
          </p:nvSpPr>
          <p:spPr>
            <a:xfrm>
              <a:off x="10053646" y="6214203"/>
              <a:ext cx="7355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Вьетнам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E4BBFAF0-1DFE-4579-B6D8-0979E40C8791}"/>
                </a:ext>
              </a:extLst>
            </p:cNvPr>
            <p:cNvSpPr/>
            <p:nvPr/>
          </p:nvSpPr>
          <p:spPr>
            <a:xfrm>
              <a:off x="10679627" y="5315181"/>
              <a:ext cx="418813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13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72E27BB-46CE-47D9-A47B-258DD5C80210}"/>
              </a:ext>
            </a:extLst>
          </p:cNvPr>
          <p:cNvGrpSpPr/>
          <p:nvPr/>
        </p:nvGrpSpPr>
        <p:grpSpPr>
          <a:xfrm>
            <a:off x="1886486" y="5025412"/>
            <a:ext cx="942860" cy="1213782"/>
            <a:chOff x="10038287" y="5315181"/>
            <a:chExt cx="943105" cy="1214099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7605BD32-23A0-46F6-A94A-CF954A6F31E1}"/>
                </a:ext>
              </a:extLst>
            </p:cNvPr>
            <p:cNvSpPr/>
            <p:nvPr/>
          </p:nvSpPr>
          <p:spPr>
            <a:xfrm>
              <a:off x="10038287" y="6252209"/>
              <a:ext cx="706916" cy="2770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Сенегал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B26E1AA4-96C2-4B73-88C9-C7131573C633}"/>
                </a:ext>
              </a:extLst>
            </p:cNvPr>
            <p:cNvSpPr/>
            <p:nvPr/>
          </p:nvSpPr>
          <p:spPr>
            <a:xfrm>
              <a:off x="10679627" y="5315181"/>
              <a:ext cx="301765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9</a:t>
              </a:r>
            </a:p>
          </p:txBody>
        </p:sp>
      </p:grp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1FFB23D0-25EB-48E1-B531-EB07E5761EBE}"/>
              </a:ext>
            </a:extLst>
          </p:cNvPr>
          <p:cNvSpPr/>
          <p:nvPr/>
        </p:nvSpPr>
        <p:spPr>
          <a:xfrm>
            <a:off x="2527673" y="5595436"/>
            <a:ext cx="301686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rPr>
              <a:t>9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374D615-B14C-4CFA-B9BA-9B39D1C6CBCB}"/>
              </a:ext>
            </a:extLst>
          </p:cNvPr>
          <p:cNvGrpSpPr/>
          <p:nvPr/>
        </p:nvGrpSpPr>
        <p:grpSpPr>
          <a:xfrm>
            <a:off x="9715894" y="3749248"/>
            <a:ext cx="974168" cy="1299539"/>
            <a:chOff x="10006970" y="5315181"/>
            <a:chExt cx="974421" cy="129987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494F0D6-9942-4871-A49D-353DDA306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6970" y="5996019"/>
              <a:ext cx="676422" cy="385474"/>
            </a:xfrm>
            <a:prstGeom prst="rect">
              <a:avLst/>
            </a:prstGeom>
          </p:spPr>
        </p:pic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BAA9F7B0-9BBE-4F38-B279-55FF12E26A79}"/>
                </a:ext>
              </a:extLst>
            </p:cNvPr>
            <p:cNvSpPr/>
            <p:nvPr/>
          </p:nvSpPr>
          <p:spPr>
            <a:xfrm>
              <a:off x="10071409" y="6338060"/>
              <a:ext cx="58163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Кения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33F217BB-472D-4826-BD89-B3501F62CF2B}"/>
                </a:ext>
              </a:extLst>
            </p:cNvPr>
            <p:cNvSpPr/>
            <p:nvPr/>
          </p:nvSpPr>
          <p:spPr>
            <a:xfrm>
              <a:off x="10679627" y="5315181"/>
              <a:ext cx="301764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7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B8A664F3-F797-423A-AECE-2AC44D92DE28}"/>
              </a:ext>
            </a:extLst>
          </p:cNvPr>
          <p:cNvGrpSpPr/>
          <p:nvPr/>
        </p:nvGrpSpPr>
        <p:grpSpPr>
          <a:xfrm>
            <a:off x="1979990" y="4508836"/>
            <a:ext cx="2152388" cy="589426"/>
            <a:chOff x="8828442" y="5315181"/>
            <a:chExt cx="2152950" cy="589580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4D17160A-6C0A-4CAE-8B46-087D997685B6}"/>
                </a:ext>
              </a:extLst>
            </p:cNvPr>
            <p:cNvSpPr/>
            <p:nvPr/>
          </p:nvSpPr>
          <p:spPr>
            <a:xfrm>
              <a:off x="8828442" y="5627762"/>
              <a:ext cx="56227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Конго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D8276C99-A8EE-49D1-870B-012E4652AD56}"/>
                </a:ext>
              </a:extLst>
            </p:cNvPr>
            <p:cNvSpPr/>
            <p:nvPr/>
          </p:nvSpPr>
          <p:spPr>
            <a:xfrm>
              <a:off x="10679627" y="5315181"/>
              <a:ext cx="301765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7</a:t>
              </a: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315834CE-3751-40C1-9F6E-5C27F80D0B93}"/>
              </a:ext>
            </a:extLst>
          </p:cNvPr>
          <p:cNvGrpSpPr/>
          <p:nvPr/>
        </p:nvGrpSpPr>
        <p:grpSpPr>
          <a:xfrm>
            <a:off x="3830698" y="4828413"/>
            <a:ext cx="1400271" cy="566201"/>
            <a:chOff x="10679627" y="5118132"/>
            <a:chExt cx="1400635" cy="566349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AD1261C0-FA91-4B1A-B609-77EE2AD8C756}"/>
                </a:ext>
              </a:extLst>
            </p:cNvPr>
            <p:cNvSpPr/>
            <p:nvPr/>
          </p:nvSpPr>
          <p:spPr>
            <a:xfrm>
              <a:off x="11245995" y="5118132"/>
              <a:ext cx="83426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Колумбия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EC175D3E-567E-43CF-8F1F-845D4267843D}"/>
                </a:ext>
              </a:extLst>
            </p:cNvPr>
            <p:cNvSpPr/>
            <p:nvPr/>
          </p:nvSpPr>
          <p:spPr>
            <a:xfrm>
              <a:off x="10679627" y="5315181"/>
              <a:ext cx="301764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5</a:t>
              </a: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CCB67B0-CB7A-413B-BB7B-A817392E0973}"/>
              </a:ext>
            </a:extLst>
          </p:cNvPr>
          <p:cNvGrpSpPr/>
          <p:nvPr/>
        </p:nvGrpSpPr>
        <p:grpSpPr>
          <a:xfrm>
            <a:off x="1920448" y="5595433"/>
            <a:ext cx="2211936" cy="1277244"/>
            <a:chOff x="8768880" y="5315181"/>
            <a:chExt cx="2212511" cy="1277577"/>
          </a:xfrm>
        </p:grpSpPr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24AC1308-278B-4E95-9229-54DC4E452B1A}"/>
                </a:ext>
              </a:extLst>
            </p:cNvPr>
            <p:cNvSpPr/>
            <p:nvPr/>
          </p:nvSpPr>
          <p:spPr>
            <a:xfrm>
              <a:off x="8768880" y="6315759"/>
              <a:ext cx="6229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Йемен</a:t>
              </a: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CB21AA28-2FF9-4DFE-9E3D-156D5F61404A}"/>
                </a:ext>
              </a:extLst>
            </p:cNvPr>
            <p:cNvSpPr/>
            <p:nvPr/>
          </p:nvSpPr>
          <p:spPr>
            <a:xfrm>
              <a:off x="10679627" y="5315181"/>
              <a:ext cx="301764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5</a:t>
              </a:r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FA4B40C-B9EB-4B8B-A8D5-528E589C3370}"/>
              </a:ext>
            </a:extLst>
          </p:cNvPr>
          <p:cNvGrpSpPr/>
          <p:nvPr/>
        </p:nvGrpSpPr>
        <p:grpSpPr>
          <a:xfrm>
            <a:off x="3851045" y="6176953"/>
            <a:ext cx="7829502" cy="689987"/>
            <a:chOff x="10679627" y="5315181"/>
            <a:chExt cx="7831537" cy="690166"/>
          </a:xfrm>
        </p:grpSpPr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2687771E-01C1-43FC-ABE2-FDAAD38908DA}"/>
                </a:ext>
              </a:extLst>
            </p:cNvPr>
            <p:cNvSpPr/>
            <p:nvPr/>
          </p:nvSpPr>
          <p:spPr>
            <a:xfrm>
              <a:off x="17823155" y="5728348"/>
              <a:ext cx="6880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Сомали</a:t>
              </a: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7C172B95-30B0-4F8D-A1EE-1C800BD3F3AC}"/>
                </a:ext>
              </a:extLst>
            </p:cNvPr>
            <p:cNvSpPr/>
            <p:nvPr/>
          </p:nvSpPr>
          <p:spPr>
            <a:xfrm>
              <a:off x="10679627" y="5315181"/>
              <a:ext cx="301764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5</a:t>
              </a: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CD96E47D-92A8-479A-AA7D-ECD3E206E097}"/>
              </a:ext>
            </a:extLst>
          </p:cNvPr>
          <p:cNvGrpSpPr/>
          <p:nvPr/>
        </p:nvGrpSpPr>
        <p:grpSpPr>
          <a:xfrm>
            <a:off x="5153123" y="4508843"/>
            <a:ext cx="1442077" cy="2348408"/>
            <a:chOff x="10679627" y="5315181"/>
            <a:chExt cx="1442453" cy="2349019"/>
          </a:xfrm>
        </p:grpSpPr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D291B042-0E2C-4C45-898D-A0E2FF11CBAF}"/>
                </a:ext>
              </a:extLst>
            </p:cNvPr>
            <p:cNvSpPr/>
            <p:nvPr/>
          </p:nvSpPr>
          <p:spPr>
            <a:xfrm>
              <a:off x="11396112" y="7387201"/>
              <a:ext cx="7259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Украина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CB77897A-1265-44EF-9E19-54DF0535D2F7}"/>
                </a:ext>
              </a:extLst>
            </p:cNvPr>
            <p:cNvSpPr/>
            <p:nvPr/>
          </p:nvSpPr>
          <p:spPr>
            <a:xfrm>
              <a:off x="10679627" y="5315181"/>
              <a:ext cx="301764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4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F35FDE-13F5-4D8E-95F5-2CEB3E17A6B2}"/>
              </a:ext>
            </a:extLst>
          </p:cNvPr>
          <p:cNvGrpSpPr/>
          <p:nvPr/>
        </p:nvGrpSpPr>
        <p:grpSpPr>
          <a:xfrm>
            <a:off x="5153129" y="4792025"/>
            <a:ext cx="2825643" cy="602586"/>
            <a:chOff x="10679627" y="5081737"/>
            <a:chExt cx="2826378" cy="602744"/>
          </a:xfrm>
        </p:grpSpPr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977EFC93-D4E2-455F-9629-77DE7CC15625}"/>
                </a:ext>
              </a:extLst>
            </p:cNvPr>
            <p:cNvSpPr/>
            <p:nvPr/>
          </p:nvSpPr>
          <p:spPr>
            <a:xfrm>
              <a:off x="12715405" y="5081737"/>
              <a:ext cx="7906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Киргизия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7F452FFB-FF8F-419A-A189-CEC6768C9215}"/>
                </a:ext>
              </a:extLst>
            </p:cNvPr>
            <p:cNvSpPr/>
            <p:nvPr/>
          </p:nvSpPr>
          <p:spPr>
            <a:xfrm>
              <a:off x="10679627" y="5315181"/>
              <a:ext cx="301765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4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7C877F-2E11-4FD9-AF9C-F27DD7475147}"/>
              </a:ext>
            </a:extLst>
          </p:cNvPr>
          <p:cNvGrpSpPr/>
          <p:nvPr/>
        </p:nvGrpSpPr>
        <p:grpSpPr>
          <a:xfrm>
            <a:off x="5153126" y="4798528"/>
            <a:ext cx="1527524" cy="1166108"/>
            <a:chOff x="10679627" y="4518069"/>
            <a:chExt cx="1527922" cy="1166412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94F3CC05-BAE4-4CE4-A52F-1777F599FBAC}"/>
                </a:ext>
              </a:extLst>
            </p:cNvPr>
            <p:cNvSpPr/>
            <p:nvPr/>
          </p:nvSpPr>
          <p:spPr>
            <a:xfrm>
              <a:off x="11310637" y="4518069"/>
              <a:ext cx="8969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Бангладеш</a:t>
              </a: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7F76B898-A927-4913-9356-EED682946508}"/>
                </a:ext>
              </a:extLst>
            </p:cNvPr>
            <p:cNvSpPr/>
            <p:nvPr/>
          </p:nvSpPr>
          <p:spPr>
            <a:xfrm>
              <a:off x="10679627" y="5315181"/>
              <a:ext cx="301765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4</a:t>
              </a:r>
            </a:p>
          </p:txBody>
        </p:sp>
      </p:grp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88086F00-1ED8-4D0E-A5A3-DCA2F18F3661}"/>
              </a:ext>
            </a:extLst>
          </p:cNvPr>
          <p:cNvSpPr/>
          <p:nvPr/>
        </p:nvSpPr>
        <p:spPr>
          <a:xfrm>
            <a:off x="5156678" y="6176950"/>
            <a:ext cx="301686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rPr>
              <a:t>3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5A2F6644-0751-45FE-A737-51CB4EC877D6}"/>
              </a:ext>
            </a:extLst>
          </p:cNvPr>
          <p:cNvSpPr/>
          <p:nvPr/>
        </p:nvSpPr>
        <p:spPr>
          <a:xfrm>
            <a:off x="6560425" y="4500883"/>
            <a:ext cx="301686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rPr>
              <a:t>3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1728FEEE-A229-446A-9820-1552EB1AD5E4}"/>
              </a:ext>
            </a:extLst>
          </p:cNvPr>
          <p:cNvSpPr/>
          <p:nvPr/>
        </p:nvSpPr>
        <p:spPr>
          <a:xfrm>
            <a:off x="6554058" y="5023363"/>
            <a:ext cx="301686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rPr>
              <a:t>3</a:t>
            </a: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6781F8A6-5E98-4D0A-9A37-C4D9CBF77028}"/>
              </a:ext>
            </a:extLst>
          </p:cNvPr>
          <p:cNvGrpSpPr/>
          <p:nvPr/>
        </p:nvGrpSpPr>
        <p:grpSpPr>
          <a:xfrm>
            <a:off x="5945013" y="5617732"/>
            <a:ext cx="910502" cy="591262"/>
            <a:chOff x="10319590" y="5337485"/>
            <a:chExt cx="910739" cy="591416"/>
          </a:xfrm>
        </p:grpSpPr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E2FFFCCE-02C5-4FFE-8239-8E2BB0251082}"/>
                </a:ext>
              </a:extLst>
            </p:cNvPr>
            <p:cNvSpPr/>
            <p:nvPr/>
          </p:nvSpPr>
          <p:spPr>
            <a:xfrm>
              <a:off x="10319590" y="5651902"/>
              <a:ext cx="5584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Габон</a:t>
              </a: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4794E4E8-D9CD-444E-A381-7E5DDA0D31BF}"/>
                </a:ext>
              </a:extLst>
            </p:cNvPr>
            <p:cNvSpPr/>
            <p:nvPr/>
          </p:nvSpPr>
          <p:spPr>
            <a:xfrm>
              <a:off x="10928643" y="5337485"/>
              <a:ext cx="301686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2</a:t>
              </a: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8E3172C-33C2-45A3-B12D-F63A7F404B22}"/>
              </a:ext>
            </a:extLst>
          </p:cNvPr>
          <p:cNvGrpSpPr/>
          <p:nvPr/>
        </p:nvGrpSpPr>
        <p:grpSpPr>
          <a:xfrm>
            <a:off x="3073520" y="4815281"/>
            <a:ext cx="3810994" cy="1749354"/>
            <a:chOff x="7426996" y="3953161"/>
            <a:chExt cx="3811985" cy="1749810"/>
          </a:xfrm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E81ACF55-1D45-442D-83E8-77E0A727ADDD}"/>
                </a:ext>
              </a:extLst>
            </p:cNvPr>
            <p:cNvSpPr/>
            <p:nvPr/>
          </p:nvSpPr>
          <p:spPr>
            <a:xfrm>
              <a:off x="7426996" y="3953161"/>
              <a:ext cx="9965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Кот </a:t>
              </a:r>
              <a:r>
                <a:rPr lang="ru-RU" sz="1200" kern="1200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д’Ивуар</a:t>
              </a:r>
              <a:endParaRPr lang="ru-RU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4B78764B-B257-459F-A4E0-1CC52590CEE9}"/>
                </a:ext>
              </a:extLst>
            </p:cNvPr>
            <p:cNvSpPr/>
            <p:nvPr/>
          </p:nvSpPr>
          <p:spPr>
            <a:xfrm>
              <a:off x="10937295" y="5333767"/>
              <a:ext cx="301686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2</a:t>
              </a: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EF6EC37-12E9-49CA-A919-2707F2EF98A1}"/>
              </a:ext>
            </a:extLst>
          </p:cNvPr>
          <p:cNvGrpSpPr/>
          <p:nvPr/>
        </p:nvGrpSpPr>
        <p:grpSpPr>
          <a:xfrm>
            <a:off x="4480007" y="4454678"/>
            <a:ext cx="3690416" cy="1200189"/>
            <a:chOff x="7663935" y="5261005"/>
            <a:chExt cx="3691376" cy="1200502"/>
          </a:xfrm>
        </p:grpSpPr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9F007212-3061-4110-A405-7E57431E0CBE}"/>
                </a:ext>
              </a:extLst>
            </p:cNvPr>
            <p:cNvSpPr/>
            <p:nvPr/>
          </p:nvSpPr>
          <p:spPr>
            <a:xfrm>
              <a:off x="7663935" y="6184508"/>
              <a:ext cx="7745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Армения</a:t>
              </a:r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5D5CE49A-EFEA-4004-BD61-78FEA63615A2}"/>
                </a:ext>
              </a:extLst>
            </p:cNvPr>
            <p:cNvSpPr/>
            <p:nvPr/>
          </p:nvSpPr>
          <p:spPr>
            <a:xfrm>
              <a:off x="11053625" y="5261005"/>
              <a:ext cx="301686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2</a:t>
              </a: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462D549B-C98E-497D-8FAF-68F678292037}"/>
              </a:ext>
            </a:extLst>
          </p:cNvPr>
          <p:cNvGrpSpPr/>
          <p:nvPr/>
        </p:nvGrpSpPr>
        <p:grpSpPr>
          <a:xfrm>
            <a:off x="7868813" y="5025365"/>
            <a:ext cx="2453883" cy="1196912"/>
            <a:chOff x="11053621" y="5315131"/>
            <a:chExt cx="2454521" cy="1197224"/>
          </a:xfrm>
        </p:grpSpPr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1A8ACC9C-22AE-4960-A38C-570F6929E662}"/>
                </a:ext>
              </a:extLst>
            </p:cNvPr>
            <p:cNvSpPr/>
            <p:nvPr/>
          </p:nvSpPr>
          <p:spPr>
            <a:xfrm>
              <a:off x="12940358" y="6235356"/>
              <a:ext cx="5677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Китай</a:t>
              </a:r>
            </a:p>
          </p:txBody>
        </p:sp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413DB6BC-CD50-4B48-A8BD-8B8024889A35}"/>
                </a:ext>
              </a:extLst>
            </p:cNvPr>
            <p:cNvSpPr/>
            <p:nvPr/>
          </p:nvSpPr>
          <p:spPr>
            <a:xfrm>
              <a:off x="11053621" y="5315131"/>
              <a:ext cx="301764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2</a:t>
              </a:r>
            </a:p>
          </p:txBody>
        </p:sp>
      </p:grp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C2CB9B65-44FB-4210-BACF-4A99D015EC98}"/>
              </a:ext>
            </a:extLst>
          </p:cNvPr>
          <p:cNvSpPr/>
          <p:nvPr/>
        </p:nvSpPr>
        <p:spPr>
          <a:xfrm>
            <a:off x="7869647" y="5595432"/>
            <a:ext cx="301687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rPr>
              <a:t>2</a:t>
            </a: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34E2E803-8A1A-46E6-82C1-D135FF4F3ADC}"/>
              </a:ext>
            </a:extLst>
          </p:cNvPr>
          <p:cNvSpPr/>
          <p:nvPr/>
        </p:nvSpPr>
        <p:spPr>
          <a:xfrm>
            <a:off x="7868737" y="6135066"/>
            <a:ext cx="301686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rPr>
              <a:t>2</a:t>
            </a:r>
          </a:p>
        </p:txBody>
      </p: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4B9C6CC8-7AD9-497D-AE86-17DD1E3DBFBF}"/>
              </a:ext>
            </a:extLst>
          </p:cNvPr>
          <p:cNvGrpSpPr/>
          <p:nvPr/>
        </p:nvGrpSpPr>
        <p:grpSpPr>
          <a:xfrm>
            <a:off x="9133542" y="4461913"/>
            <a:ext cx="1216735" cy="2410764"/>
            <a:chOff x="11121204" y="5268243"/>
            <a:chExt cx="1217051" cy="2411393"/>
          </a:xfrm>
        </p:grpSpPr>
        <p:sp>
          <p:nvSpPr>
            <p:cNvPr id="98" name="Прямоугольник 97">
              <a:extLst>
                <a:ext uri="{FF2B5EF4-FFF2-40B4-BE49-F238E27FC236}">
                  <a16:creationId xmlns:a16="http://schemas.microsoft.com/office/drawing/2014/main" id="{03BD3766-5C62-451D-9B15-16B475409AA2}"/>
                </a:ext>
              </a:extLst>
            </p:cNvPr>
            <p:cNvSpPr/>
            <p:nvPr/>
          </p:nvSpPr>
          <p:spPr>
            <a:xfrm>
              <a:off x="11788040" y="7402637"/>
              <a:ext cx="5502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Тунис</a:t>
              </a:r>
            </a:p>
          </p:txBody>
        </p:sp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5D8BCA6D-3BFD-4D17-B65C-03CAD91296C0}"/>
                </a:ext>
              </a:extLst>
            </p:cNvPr>
            <p:cNvSpPr/>
            <p:nvPr/>
          </p:nvSpPr>
          <p:spPr>
            <a:xfrm>
              <a:off x="11121204" y="5268243"/>
              <a:ext cx="301764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2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56979FB-CF21-432D-8A1D-68215829A40E}"/>
              </a:ext>
            </a:extLst>
          </p:cNvPr>
          <p:cNvGrpSpPr/>
          <p:nvPr/>
        </p:nvGrpSpPr>
        <p:grpSpPr>
          <a:xfrm>
            <a:off x="7209281" y="4999494"/>
            <a:ext cx="2221173" cy="644708"/>
            <a:chOff x="9196447" y="5289261"/>
            <a:chExt cx="2221751" cy="644877"/>
          </a:xfrm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87C302D8-10BC-4658-9E5F-40AEFE1100D0}"/>
                </a:ext>
              </a:extLst>
            </p:cNvPr>
            <p:cNvSpPr/>
            <p:nvPr/>
          </p:nvSpPr>
          <p:spPr>
            <a:xfrm>
              <a:off x="9196447" y="5657139"/>
              <a:ext cx="7755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Марокко</a:t>
              </a: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E00F2FAD-AC62-4870-88AB-4A3FE42F539C}"/>
                </a:ext>
              </a:extLst>
            </p:cNvPr>
            <p:cNvSpPr/>
            <p:nvPr/>
          </p:nvSpPr>
          <p:spPr>
            <a:xfrm>
              <a:off x="11116433" y="5289261"/>
              <a:ext cx="301765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2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9DBB7B2-74B0-45D4-A7BC-A4B5FC7452FB}"/>
              </a:ext>
            </a:extLst>
          </p:cNvPr>
          <p:cNvGrpSpPr/>
          <p:nvPr/>
        </p:nvGrpSpPr>
        <p:grpSpPr>
          <a:xfrm>
            <a:off x="7238411" y="5541088"/>
            <a:ext cx="2184833" cy="667542"/>
            <a:chOff x="9225586" y="5260821"/>
            <a:chExt cx="2185402" cy="667716"/>
          </a:xfrm>
        </p:grpSpPr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ED710A23-91E3-44F8-ACF5-B575A6DA8B14}"/>
                </a:ext>
              </a:extLst>
            </p:cNvPr>
            <p:cNvSpPr/>
            <p:nvPr/>
          </p:nvSpPr>
          <p:spPr>
            <a:xfrm>
              <a:off x="9225586" y="5651538"/>
              <a:ext cx="72968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Нигерия</a:t>
              </a: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7353DD56-AF06-4073-ABA2-1E23C9631DAE}"/>
                </a:ext>
              </a:extLst>
            </p:cNvPr>
            <p:cNvSpPr/>
            <p:nvPr/>
          </p:nvSpPr>
          <p:spPr>
            <a:xfrm>
              <a:off x="11109224" y="5260821"/>
              <a:ext cx="301764" cy="369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2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A1E174F0-B225-4ABD-ADD9-DB9D13F31953}"/>
              </a:ext>
            </a:extLst>
          </p:cNvPr>
          <p:cNvGrpSpPr/>
          <p:nvPr/>
        </p:nvGrpSpPr>
        <p:grpSpPr>
          <a:xfrm>
            <a:off x="8553542" y="5937703"/>
            <a:ext cx="867403" cy="566568"/>
            <a:chOff x="10520699" y="5075878"/>
            <a:chExt cx="867628" cy="566716"/>
          </a:xfrm>
        </p:grpSpPr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FDA0141B-563A-4E5E-AB0A-A57FA379339B}"/>
                </a:ext>
              </a:extLst>
            </p:cNvPr>
            <p:cNvSpPr/>
            <p:nvPr/>
          </p:nvSpPr>
          <p:spPr>
            <a:xfrm>
              <a:off x="10520699" y="5075878"/>
              <a:ext cx="571586" cy="2770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Судан</a:t>
              </a: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B47E3659-F61D-4D41-A90F-280BBEC77943}"/>
                </a:ext>
              </a:extLst>
            </p:cNvPr>
            <p:cNvSpPr/>
            <p:nvPr/>
          </p:nvSpPr>
          <p:spPr>
            <a:xfrm>
              <a:off x="11086641" y="5273390"/>
              <a:ext cx="301686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E9D8F50-B06C-4DF6-8FC7-6A87F0486960}"/>
              </a:ext>
            </a:extLst>
          </p:cNvPr>
          <p:cNvGrpSpPr/>
          <p:nvPr/>
        </p:nvGrpSpPr>
        <p:grpSpPr>
          <a:xfrm>
            <a:off x="2986651" y="4460449"/>
            <a:ext cx="7655803" cy="1772245"/>
            <a:chOff x="3806981" y="5291056"/>
            <a:chExt cx="7657800" cy="1772707"/>
          </a:xfrm>
        </p:grpSpPr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BEB6C324-5D11-42B6-8187-C9A1559EC544}"/>
                </a:ext>
              </a:extLst>
            </p:cNvPr>
            <p:cNvSpPr/>
            <p:nvPr/>
          </p:nvSpPr>
          <p:spPr>
            <a:xfrm>
              <a:off x="3806981" y="6786764"/>
              <a:ext cx="10817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Азербайджан</a:t>
              </a:r>
            </a:p>
          </p:txBody>
        </p:sp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11D182C2-BA90-45E2-9F6E-7A2439BFC41D}"/>
                </a:ext>
              </a:extLst>
            </p:cNvPr>
            <p:cNvSpPr/>
            <p:nvPr/>
          </p:nvSpPr>
          <p:spPr>
            <a:xfrm>
              <a:off x="11163095" y="5291056"/>
              <a:ext cx="301686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CEFEDFCA-472A-4C77-8F59-B7B397CE4B93}"/>
              </a:ext>
            </a:extLst>
          </p:cNvPr>
          <p:cNvGrpSpPr/>
          <p:nvPr/>
        </p:nvGrpSpPr>
        <p:grpSpPr>
          <a:xfrm>
            <a:off x="7256928" y="5025413"/>
            <a:ext cx="2798317" cy="1850315"/>
            <a:chOff x="8065313" y="5315181"/>
            <a:chExt cx="2799045" cy="1850798"/>
          </a:xfrm>
        </p:grpSpPr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id="{4F405EC7-D8B0-4F73-86AF-0D29110E66F9}"/>
                </a:ext>
              </a:extLst>
            </p:cNvPr>
            <p:cNvSpPr/>
            <p:nvPr/>
          </p:nvSpPr>
          <p:spPr>
            <a:xfrm>
              <a:off x="8065313" y="6888980"/>
              <a:ext cx="7879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Беларусь</a:t>
              </a:r>
            </a:p>
          </p:txBody>
        </p:sp>
        <p:sp>
          <p:nvSpPr>
            <p:cNvPr id="114" name="Прямоугольник 113">
              <a:extLst>
                <a:ext uri="{FF2B5EF4-FFF2-40B4-BE49-F238E27FC236}">
                  <a16:creationId xmlns:a16="http://schemas.microsoft.com/office/drawing/2014/main" id="{9E3C8221-F7F4-4522-8041-FE2074E4B9BA}"/>
                </a:ext>
              </a:extLst>
            </p:cNvPr>
            <p:cNvSpPr/>
            <p:nvPr/>
          </p:nvSpPr>
          <p:spPr>
            <a:xfrm>
              <a:off x="10679627" y="5315181"/>
              <a:ext cx="184731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endPara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endParaRP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E070786E-7010-463E-9AFB-C4BE8C48EE0D}"/>
              </a:ext>
            </a:extLst>
          </p:cNvPr>
          <p:cNvGrpSpPr/>
          <p:nvPr/>
        </p:nvGrpSpPr>
        <p:grpSpPr>
          <a:xfrm>
            <a:off x="4395485" y="5586608"/>
            <a:ext cx="6241744" cy="644855"/>
            <a:chOff x="5214238" y="5289392"/>
            <a:chExt cx="6243370" cy="645024"/>
          </a:xfrm>
        </p:grpSpPr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7391851E-9204-4BD2-99E0-8682EBE952DE}"/>
                </a:ext>
              </a:extLst>
            </p:cNvPr>
            <p:cNvSpPr/>
            <p:nvPr/>
          </p:nvSpPr>
          <p:spPr>
            <a:xfrm>
              <a:off x="5214238" y="5657417"/>
              <a:ext cx="9403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Афганистан</a:t>
              </a:r>
            </a:p>
          </p:txBody>
        </p:sp>
        <p:sp>
          <p:nvSpPr>
            <p:cNvPr id="117" name="Прямоугольник 116">
              <a:extLst>
                <a:ext uri="{FF2B5EF4-FFF2-40B4-BE49-F238E27FC236}">
                  <a16:creationId xmlns:a16="http://schemas.microsoft.com/office/drawing/2014/main" id="{4482E2A1-FA0C-4B85-9657-98617B16F206}"/>
                </a:ext>
              </a:extLst>
            </p:cNvPr>
            <p:cNvSpPr/>
            <p:nvPr/>
          </p:nvSpPr>
          <p:spPr>
            <a:xfrm>
              <a:off x="11155922" y="5289392"/>
              <a:ext cx="301686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06A1AB83-6B38-4E5E-86F8-0E0AEC2A2BEA}"/>
              </a:ext>
            </a:extLst>
          </p:cNvPr>
          <p:cNvGrpSpPr/>
          <p:nvPr/>
        </p:nvGrpSpPr>
        <p:grpSpPr>
          <a:xfrm>
            <a:off x="5815870" y="5380690"/>
            <a:ext cx="4821357" cy="1135233"/>
            <a:chOff x="6645075" y="4518713"/>
            <a:chExt cx="4822614" cy="1135528"/>
          </a:xfrm>
        </p:grpSpPr>
        <p:sp>
          <p:nvSpPr>
            <p:cNvPr id="119" name="Прямоугольник 118">
              <a:extLst>
                <a:ext uri="{FF2B5EF4-FFF2-40B4-BE49-F238E27FC236}">
                  <a16:creationId xmlns:a16="http://schemas.microsoft.com/office/drawing/2014/main" id="{12072631-CA8E-4020-ACB0-424DC016999E}"/>
                </a:ext>
              </a:extLst>
            </p:cNvPr>
            <p:cNvSpPr/>
            <p:nvPr/>
          </p:nvSpPr>
          <p:spPr>
            <a:xfrm>
              <a:off x="6645075" y="4518713"/>
              <a:ext cx="92140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Шри-Ланка</a:t>
              </a:r>
            </a:p>
          </p:txBody>
        </p:sp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F28EE083-F6D6-4A65-9497-CE65530EC6DF}"/>
                </a:ext>
              </a:extLst>
            </p:cNvPr>
            <p:cNvSpPr/>
            <p:nvPr/>
          </p:nvSpPr>
          <p:spPr>
            <a:xfrm>
              <a:off x="11166003" y="5285037"/>
              <a:ext cx="301686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54F0C103-D268-4399-84F4-F3DDB316D7D5}"/>
              </a:ext>
            </a:extLst>
          </p:cNvPr>
          <p:cNvGrpSpPr/>
          <p:nvPr/>
        </p:nvGrpSpPr>
        <p:grpSpPr>
          <a:xfrm>
            <a:off x="11038262" y="4985571"/>
            <a:ext cx="888705" cy="657940"/>
            <a:chOff x="10553073" y="5282630"/>
            <a:chExt cx="888936" cy="658111"/>
          </a:xfrm>
        </p:grpSpPr>
        <p:sp>
          <p:nvSpPr>
            <p:cNvPr id="122" name="Прямоугольник 121">
              <a:extLst>
                <a:ext uri="{FF2B5EF4-FFF2-40B4-BE49-F238E27FC236}">
                  <a16:creationId xmlns:a16="http://schemas.microsoft.com/office/drawing/2014/main" id="{AEFCFB14-48B9-487D-A97F-162D0D774FC2}"/>
                </a:ext>
              </a:extLst>
            </p:cNvPr>
            <p:cNvSpPr/>
            <p:nvPr/>
          </p:nvSpPr>
          <p:spPr>
            <a:xfrm>
              <a:off x="10553073" y="5663670"/>
              <a:ext cx="637328" cy="2770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Греция</a:t>
              </a:r>
            </a:p>
          </p:txBody>
        </p:sp>
        <p:sp>
          <p:nvSpPr>
            <p:cNvPr id="123" name="Прямоугольник 122">
              <a:extLst>
                <a:ext uri="{FF2B5EF4-FFF2-40B4-BE49-F238E27FC236}">
                  <a16:creationId xmlns:a16="http://schemas.microsoft.com/office/drawing/2014/main" id="{272266B6-81BC-4D68-B7CB-9D13809C73AB}"/>
                </a:ext>
              </a:extLst>
            </p:cNvPr>
            <p:cNvSpPr/>
            <p:nvPr/>
          </p:nvSpPr>
          <p:spPr>
            <a:xfrm>
              <a:off x="11140323" y="5282630"/>
              <a:ext cx="301686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1</a:t>
              </a:r>
            </a:p>
          </p:txBody>
        </p:sp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C30959A7-213E-4D6E-934D-A72FA5A63250}"/>
              </a:ext>
            </a:extLst>
          </p:cNvPr>
          <p:cNvGrpSpPr/>
          <p:nvPr/>
        </p:nvGrpSpPr>
        <p:grpSpPr>
          <a:xfrm>
            <a:off x="10885172" y="5606524"/>
            <a:ext cx="1041248" cy="617409"/>
            <a:chOff x="10399947" y="5292752"/>
            <a:chExt cx="1041519" cy="617569"/>
          </a:xfrm>
        </p:grpSpPr>
        <p:sp>
          <p:nvSpPr>
            <p:cNvPr id="125" name="Прямоугольник 124">
              <a:extLst>
                <a:ext uri="{FF2B5EF4-FFF2-40B4-BE49-F238E27FC236}">
                  <a16:creationId xmlns:a16="http://schemas.microsoft.com/office/drawing/2014/main" id="{1C1C6766-8B01-44D2-AFEE-181A79D8D520}"/>
                </a:ext>
              </a:extLst>
            </p:cNvPr>
            <p:cNvSpPr/>
            <p:nvPr/>
          </p:nvSpPr>
          <p:spPr>
            <a:xfrm>
              <a:off x="10399947" y="5633322"/>
              <a:ext cx="8684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2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Камбоджа</a:t>
              </a:r>
            </a:p>
          </p:txBody>
        </p:sp>
        <p:sp>
          <p:nvSpPr>
            <p:cNvPr id="126" name="Прямоугольник 125">
              <a:extLst>
                <a:ext uri="{FF2B5EF4-FFF2-40B4-BE49-F238E27FC236}">
                  <a16:creationId xmlns:a16="http://schemas.microsoft.com/office/drawing/2014/main" id="{462C5983-2C9A-4E2C-90CA-D499454291A8}"/>
                </a:ext>
              </a:extLst>
            </p:cNvPr>
            <p:cNvSpPr/>
            <p:nvPr/>
          </p:nvSpPr>
          <p:spPr>
            <a:xfrm>
              <a:off x="11139780" y="5292752"/>
              <a:ext cx="301686" cy="3692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ru-RU" sz="1799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Courier New" panose="02070309020205020404" pitchFamily="49" charset="0"/>
                </a:rPr>
                <a:t>1</a:t>
              </a:r>
            </a:p>
          </p:txBody>
        </p:sp>
      </p:grpSp>
      <p:sp>
        <p:nvSpPr>
          <p:cNvPr id="128" name="Прямоугольник 127"/>
          <p:cNvSpPr/>
          <p:nvPr/>
        </p:nvSpPr>
        <p:spPr>
          <a:xfrm>
            <a:off x="4286775" y="1411768"/>
            <a:ext cx="6905813" cy="287925"/>
          </a:xfrm>
          <a:prstGeom prst="rect">
            <a:avLst/>
          </a:prstGeom>
          <a:solidFill>
            <a:srgbClr val="007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ru-RU" sz="1600" kern="1200" dirty="0">
                <a:solidFill>
                  <a:prstClr val="white"/>
                </a:solidFill>
                <a:cs typeface="Times New Roman" pitchFamily="18" charset="0"/>
              </a:rPr>
              <a:t>Техническая эксплуатация летательных аппаратов и двигателей 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4281989" y="1736521"/>
            <a:ext cx="6917785" cy="287925"/>
          </a:xfrm>
          <a:prstGeom prst="rect">
            <a:avLst/>
          </a:prstGeom>
          <a:solidFill>
            <a:srgbClr val="007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ru-RU" sz="1799" kern="1200" dirty="0">
                <a:solidFill>
                  <a:prstClr val="white"/>
                </a:solidFill>
                <a:cs typeface="Times New Roman" pitchFamily="18" charset="0"/>
              </a:rPr>
              <a:t>Авиастроение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4285555" y="2078052"/>
            <a:ext cx="6929758" cy="287925"/>
          </a:xfrm>
          <a:prstGeom prst="rect">
            <a:avLst/>
          </a:prstGeom>
          <a:solidFill>
            <a:srgbClr val="007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ru-RU" sz="1799" kern="1200" dirty="0">
                <a:solidFill>
                  <a:prstClr val="white"/>
                </a:solidFill>
                <a:cs typeface="Times New Roman" pitchFamily="18" charset="0"/>
              </a:rPr>
              <a:t>Системы управления летательными аппаратами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4295307" y="2418002"/>
            <a:ext cx="6929758" cy="287925"/>
          </a:xfrm>
          <a:prstGeom prst="rect">
            <a:avLst/>
          </a:prstGeom>
          <a:solidFill>
            <a:srgbClr val="007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ru-RU" sz="1799" kern="1200" dirty="0">
                <a:solidFill>
                  <a:prstClr val="white"/>
                </a:solidFill>
                <a:cs typeface="Times New Roman" pitchFamily="18" charset="0"/>
              </a:rPr>
              <a:t>Прикладная информатика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794CB7C-553F-41A6-9380-CF474F14F26D}"/>
              </a:ext>
            </a:extLst>
          </p:cNvPr>
          <p:cNvGrpSpPr/>
          <p:nvPr/>
        </p:nvGrpSpPr>
        <p:grpSpPr>
          <a:xfrm>
            <a:off x="79109" y="1485291"/>
            <a:ext cx="4135664" cy="2356795"/>
            <a:chOff x="448562" y="1485291"/>
            <a:chExt cx="4135664" cy="2356795"/>
          </a:xfrm>
        </p:grpSpPr>
        <p:sp>
          <p:nvSpPr>
            <p:cNvPr id="127" name="Скругленный прямоугольник 126"/>
            <p:cNvSpPr/>
            <p:nvPr/>
          </p:nvSpPr>
          <p:spPr>
            <a:xfrm>
              <a:off x="448562" y="1485291"/>
              <a:ext cx="4135664" cy="2356795"/>
            </a:xfrm>
            <a:prstGeom prst="roundRect">
              <a:avLst/>
            </a:prstGeom>
            <a:solidFill>
              <a:srgbClr val="007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0" tIns="54425" rIns="108850" bIns="54425" rtlCol="0" anchor="ctr"/>
            <a:lstStyle/>
            <a:p>
              <a:pPr algn="ctr">
                <a:buClrTx/>
                <a:buFontTx/>
                <a:buNone/>
              </a:pPr>
              <a:endParaRPr lang="ru-RU" sz="1600" b="1" kern="1200" dirty="0">
                <a:solidFill>
                  <a:prstClr val="white"/>
                </a:solidFill>
              </a:endParaRPr>
            </a:p>
            <a:p>
              <a:pPr algn="ctr">
                <a:buClrTx/>
                <a:buFontTx/>
                <a:buNone/>
              </a:pPr>
              <a:r>
                <a:rPr lang="ru-RU" sz="1600" b="1" kern="1200" dirty="0">
                  <a:solidFill>
                    <a:prstClr val="white"/>
                  </a:solidFill>
                </a:rPr>
                <a:t>Иностранные студенты УГАТУ</a:t>
              </a:r>
            </a:p>
            <a:p>
              <a:pPr algn="ctr">
                <a:buClrTx/>
                <a:buFontTx/>
                <a:buNone/>
              </a:pPr>
              <a:endParaRPr lang="ru-RU" sz="1600" b="1" kern="1200" dirty="0">
                <a:solidFill>
                  <a:prstClr val="white"/>
                </a:solidFill>
              </a:endParaRPr>
            </a:p>
            <a:p>
              <a:pPr marL="340141" indent="-340141">
                <a:buClrTx/>
                <a:buFont typeface="Wingdings" pitchFamily="2" charset="2"/>
                <a:buChar char="Ø"/>
              </a:pPr>
              <a:r>
                <a:rPr lang="ru-RU" sz="1600" b="1" kern="1200" dirty="0">
                  <a:solidFill>
                    <a:prstClr val="white"/>
                  </a:solidFill>
                </a:rPr>
                <a:t>СНГ </a:t>
              </a:r>
            </a:p>
            <a:p>
              <a:pPr marL="340141" indent="-340141">
                <a:buClrTx/>
                <a:buFont typeface="Wingdings" pitchFamily="2" charset="2"/>
                <a:buChar char="Ø"/>
              </a:pPr>
              <a:r>
                <a:rPr lang="ru-RU" sz="1600" b="1" kern="1200" dirty="0">
                  <a:solidFill>
                    <a:prstClr val="white"/>
                  </a:solidFill>
                </a:rPr>
                <a:t>Европа</a:t>
              </a:r>
            </a:p>
            <a:p>
              <a:pPr marL="340141" indent="-340141">
                <a:buClrTx/>
                <a:buFont typeface="Wingdings" pitchFamily="2" charset="2"/>
                <a:buChar char="Ø"/>
              </a:pPr>
              <a:r>
                <a:rPr lang="ru-RU" sz="1600" b="1" kern="1200" dirty="0">
                  <a:solidFill>
                    <a:prstClr val="white"/>
                  </a:solidFill>
                </a:rPr>
                <a:t>Азия</a:t>
              </a:r>
            </a:p>
            <a:p>
              <a:pPr marL="340141" indent="-340141">
                <a:buClrTx/>
                <a:buFont typeface="Wingdings" pitchFamily="2" charset="2"/>
                <a:buChar char="Ø"/>
              </a:pPr>
              <a:r>
                <a:rPr lang="ru-RU" sz="1600" b="1" kern="1200" dirty="0">
                  <a:solidFill>
                    <a:prstClr val="white"/>
                  </a:solidFill>
                </a:rPr>
                <a:t>Южная Америка</a:t>
              </a:r>
            </a:p>
            <a:p>
              <a:pPr marL="340141" indent="-340141">
                <a:buClrTx/>
                <a:buFont typeface="Wingdings" pitchFamily="2" charset="2"/>
                <a:buChar char="Ø"/>
              </a:pPr>
              <a:r>
                <a:rPr lang="ru-RU" sz="1600" b="1" kern="1200" dirty="0">
                  <a:solidFill>
                    <a:prstClr val="white"/>
                  </a:solidFill>
                </a:rPr>
                <a:t>Африка</a:t>
              </a:r>
            </a:p>
            <a:p>
              <a:pPr marL="340141" indent="-340141">
                <a:buClrTx/>
                <a:buFont typeface="Wingdings" pitchFamily="2" charset="2"/>
                <a:buChar char="Ø"/>
              </a:pPr>
              <a:r>
                <a:rPr lang="ru-RU" sz="1600" b="1" kern="1200" dirty="0">
                  <a:solidFill>
                    <a:prstClr val="white"/>
                  </a:solidFill>
                </a:rPr>
                <a:t>Океания</a:t>
              </a:r>
            </a:p>
            <a:p>
              <a:pPr marL="340141" indent="-340141">
                <a:buClrTx/>
                <a:buFont typeface="Wingdings" pitchFamily="2" charset="2"/>
                <a:buChar char="Ø"/>
              </a:pPr>
              <a:endParaRPr lang="ru-RU" sz="1600" b="1" kern="1200" dirty="0">
                <a:solidFill>
                  <a:prstClr val="white"/>
                </a:solidFill>
              </a:endParaRPr>
            </a:p>
            <a:p>
              <a:pPr marL="340141" indent="-340141">
                <a:buClrTx/>
                <a:buFont typeface="Wingdings" pitchFamily="2" charset="2"/>
                <a:buChar char="Ø"/>
              </a:pPr>
              <a:endParaRPr lang="ru-RU" sz="1600" kern="12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5729EC08-CDC3-45F3-AE51-0251A6546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341395" y="2022978"/>
              <a:ext cx="647831" cy="647831"/>
            </a:xfrm>
            <a:prstGeom prst="rect">
              <a:avLst/>
            </a:prstGeom>
          </p:spPr>
        </p:pic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id="{DE7ED63B-DAAE-4F78-9833-F2A63861B655}"/>
                </a:ext>
              </a:extLst>
            </p:cNvPr>
            <p:cNvSpPr/>
            <p:nvPr/>
          </p:nvSpPr>
          <p:spPr>
            <a:xfrm>
              <a:off x="3202615" y="1971464"/>
              <a:ext cx="886782" cy="646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ru-RU" sz="3599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356</a:t>
              </a: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2C5CE2D4-BA4C-4384-A9D6-E6A89D6EC16A}"/>
                </a:ext>
              </a:extLst>
            </p:cNvPr>
            <p:cNvSpPr/>
            <p:nvPr/>
          </p:nvSpPr>
          <p:spPr>
            <a:xfrm>
              <a:off x="3289489" y="2923277"/>
              <a:ext cx="652743" cy="646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599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lang="ru-RU" sz="3599" b="1" kern="1200" dirty="0">
                  <a:solidFill>
                    <a:prstClr val="white"/>
                  </a:solidFill>
                  <a:latin typeface="Calibri" panose="020F0502020204030204"/>
                  <a:ea typeface="+mn-ea"/>
                  <a:cs typeface="+mn-cs"/>
                </a:rPr>
                <a:t>8</a:t>
              </a:r>
              <a:endParaRPr lang="en-US" sz="3599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id="{D51E61AD-89E5-46C5-BCC4-4146DF1348BA}"/>
                </a:ext>
              </a:extLst>
            </p:cNvPr>
            <p:cNvSpPr/>
            <p:nvPr/>
          </p:nvSpPr>
          <p:spPr>
            <a:xfrm>
              <a:off x="3244914" y="3393082"/>
              <a:ext cx="734304" cy="369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ru-RU" sz="1799" b="1" kern="1200" dirty="0">
                  <a:solidFill>
                    <a:prstClr val="white"/>
                  </a:solidFill>
                  <a:latin typeface="Calibri Light" panose="020F0302020204030204"/>
                  <a:ea typeface="+mn-ea"/>
                  <a:cs typeface="+mn-cs"/>
                </a:rPr>
                <a:t>стран</a:t>
              </a:r>
            </a:p>
          </p:txBody>
        </p:sp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0BD0BB12-4FD6-42D2-A5FD-F25E6187B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364469" y="3079057"/>
              <a:ext cx="647831" cy="647831"/>
            </a:xfrm>
            <a:prstGeom prst="rect">
              <a:avLst/>
            </a:prstGeom>
          </p:spPr>
        </p:pic>
        <p:sp>
          <p:nvSpPr>
            <p:cNvPr id="140" name="Прямоугольник 139">
              <a:extLst>
                <a:ext uri="{FF2B5EF4-FFF2-40B4-BE49-F238E27FC236}">
                  <a16:creationId xmlns:a16="http://schemas.microsoft.com/office/drawing/2014/main" id="{EDDF25D2-81F9-42A7-97F0-F856BCD44943}"/>
                </a:ext>
              </a:extLst>
            </p:cNvPr>
            <p:cNvSpPr/>
            <p:nvPr/>
          </p:nvSpPr>
          <p:spPr>
            <a:xfrm>
              <a:off x="3086925" y="2388155"/>
              <a:ext cx="1170400" cy="369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ru-RU" sz="1799" b="1" kern="1200" dirty="0">
                  <a:solidFill>
                    <a:prstClr val="white"/>
                  </a:solidFill>
                  <a:latin typeface="Calibri Light" panose="020F0302020204030204"/>
                  <a:ea typeface="+mn-ea"/>
                  <a:cs typeface="+mn-cs"/>
                </a:rPr>
                <a:t>студентов</a:t>
              </a:r>
            </a:p>
          </p:txBody>
        </p:sp>
      </p:grp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547E3B00-7631-4948-B408-0D59D16A5AB7}"/>
              </a:ext>
            </a:extLst>
          </p:cNvPr>
          <p:cNvSpPr/>
          <p:nvPr/>
        </p:nvSpPr>
        <p:spPr>
          <a:xfrm>
            <a:off x="3769386" y="4082423"/>
            <a:ext cx="4696835" cy="36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ru-RU" sz="1799" b="1" kern="1200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  <a:ea typeface="+mn-ea"/>
                <a:cs typeface="+mn-cs"/>
              </a:rPr>
              <a:t>ГЕОГРАФИЯ СТУДЕНТОВ</a:t>
            </a:r>
          </a:p>
        </p:txBody>
      </p:sp>
      <p:pic>
        <p:nvPicPr>
          <p:cNvPr id="143" name="Picture 2" descr="Flag of Gabon.sv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24" y="5628941"/>
            <a:ext cx="651799" cy="34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4" descr="Flag of Côte d'Ivoire.sv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20" y="4463969"/>
            <a:ext cx="628837" cy="35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6" descr="Flag of Armenia.sv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88" y="5071832"/>
            <a:ext cx="628048" cy="35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8" descr="Flag of the People's Republic of China.sv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38" y="5644205"/>
            <a:ext cx="662296" cy="33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10" descr="Flag of Greece.sv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821" y="5071627"/>
            <a:ext cx="671499" cy="3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14" descr="Flag of Tunisia.sv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38" y="6255057"/>
            <a:ext cx="688081" cy="34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6" descr="Flag of Morocco.sv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794" y="5060712"/>
            <a:ext cx="659844" cy="36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8" descr="Flag of Nigeria.sv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794" y="5623547"/>
            <a:ext cx="670451" cy="35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0" descr="Flag of Rwanda.sv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767" y="6232873"/>
            <a:ext cx="674226" cy="35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11D182C2-BA90-45E2-9F6E-7A2439BFC41D}"/>
              </a:ext>
            </a:extLst>
          </p:cNvPr>
          <p:cNvSpPr/>
          <p:nvPr/>
        </p:nvSpPr>
        <p:spPr>
          <a:xfrm>
            <a:off x="10335622" y="4972376"/>
            <a:ext cx="301607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rPr>
              <a:t>1</a:t>
            </a:r>
          </a:p>
        </p:txBody>
      </p:sp>
      <p:pic>
        <p:nvPicPr>
          <p:cNvPr id="154" name="Picture 34" descr="Flag of Angola.sv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580" y="6255057"/>
            <a:ext cx="648199" cy="35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32" descr="Flag of Cambodia.sv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822" y="5644201"/>
            <a:ext cx="690930" cy="33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2" descr="Flag of Azerbaijan.sv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76" y="5636507"/>
            <a:ext cx="634254" cy="34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4" descr="Flag of Belarus.sv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794" y="6260077"/>
            <a:ext cx="659843" cy="3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6" descr="Flag of Afghanistan.sv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14" y="5628940"/>
            <a:ext cx="653820" cy="34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8" descr="Flag of Sri Lanka.sv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24" y="5060711"/>
            <a:ext cx="651799" cy="3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Прямоугольник 161"/>
          <p:cNvSpPr/>
          <p:nvPr/>
        </p:nvSpPr>
        <p:spPr>
          <a:xfrm>
            <a:off x="4295307" y="2748824"/>
            <a:ext cx="6929758" cy="287925"/>
          </a:xfrm>
          <a:prstGeom prst="rect">
            <a:avLst/>
          </a:prstGeom>
          <a:solidFill>
            <a:srgbClr val="007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ru-RU" sz="1799" kern="1200" dirty="0">
                <a:solidFill>
                  <a:prstClr val="white"/>
                </a:solidFill>
                <a:cs typeface="Times New Roman" pitchFamily="18" charset="0"/>
              </a:rPr>
              <a:t>Программная инженерия</a:t>
            </a:r>
          </a:p>
        </p:txBody>
      </p:sp>
      <p:sp>
        <p:nvSpPr>
          <p:cNvPr id="164" name="Прямоугольник 163"/>
          <p:cNvSpPr/>
          <p:nvPr/>
        </p:nvSpPr>
        <p:spPr>
          <a:xfrm>
            <a:off x="4276720" y="3087712"/>
            <a:ext cx="6929758" cy="287925"/>
          </a:xfrm>
          <a:prstGeom prst="rect">
            <a:avLst/>
          </a:prstGeom>
          <a:solidFill>
            <a:srgbClr val="007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ru-RU" sz="1799" kern="1200">
                <a:solidFill>
                  <a:prstClr val="white"/>
                </a:solidFill>
                <a:cs typeface="Times New Roman" pitchFamily="18" charset="0"/>
              </a:rPr>
              <a:t>Экономика</a:t>
            </a:r>
            <a:endParaRPr lang="ru-RU" sz="1799" kern="1200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4274172" y="3424495"/>
            <a:ext cx="6929758" cy="287925"/>
          </a:xfrm>
          <a:prstGeom prst="rect">
            <a:avLst/>
          </a:prstGeom>
          <a:solidFill>
            <a:srgbClr val="007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ru-RU" sz="1799" kern="1200" dirty="0">
                <a:solidFill>
                  <a:prstClr val="white"/>
                </a:solidFill>
                <a:cs typeface="Times New Roman" pitchFamily="18" charset="0"/>
              </a:rPr>
              <a:t>Электроэнергетика и электротехника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4285555" y="3758925"/>
            <a:ext cx="6929758" cy="287925"/>
          </a:xfrm>
          <a:prstGeom prst="rect">
            <a:avLst/>
          </a:prstGeom>
          <a:solidFill>
            <a:srgbClr val="007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ru-RU" sz="1799" kern="1200" dirty="0" err="1">
                <a:solidFill>
                  <a:prstClr val="white"/>
                </a:solidFill>
                <a:cs typeface="Times New Roman" pitchFamily="18" charset="0"/>
              </a:rPr>
              <a:t>Мехатроника</a:t>
            </a:r>
            <a:r>
              <a:rPr lang="ru-RU" sz="1799" kern="1200" dirty="0">
                <a:solidFill>
                  <a:prstClr val="white"/>
                </a:solidFill>
                <a:cs typeface="Times New Roman" pitchFamily="18" charset="0"/>
              </a:rPr>
              <a:t> и робототехника</a:t>
            </a:r>
          </a:p>
        </p:txBody>
      </p:sp>
      <p:sp>
        <p:nvSpPr>
          <p:cNvPr id="170" name="Прямоугольник 169"/>
          <p:cNvSpPr/>
          <p:nvPr/>
        </p:nvSpPr>
        <p:spPr>
          <a:xfrm>
            <a:off x="4214773" y="1041765"/>
            <a:ext cx="7012109" cy="33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ru-RU" sz="1600" kern="1200" dirty="0">
                <a:solidFill>
                  <a:srgbClr val="D92119"/>
                </a:solidFill>
                <a:latin typeface="Calibri" panose="020F0502020204030204"/>
                <a:ea typeface="+mn-ea"/>
                <a:cs typeface="+mn-cs"/>
              </a:rPr>
              <a:t>Наиболее востребованные направления подготовки иностранных студентов</a:t>
            </a:r>
            <a:endParaRPr lang="ru-RU" sz="1999" kern="1200" dirty="0">
              <a:solidFill>
                <a:srgbClr val="D92119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637E199D-3565-41AF-86BF-4A1C9F8C4D83}"/>
              </a:ext>
            </a:extLst>
          </p:cNvPr>
          <p:cNvSpPr/>
          <p:nvPr/>
        </p:nvSpPr>
        <p:spPr>
          <a:xfrm>
            <a:off x="553961" y="5969422"/>
            <a:ext cx="8254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Казахстан</a:t>
            </a:r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7605BD32-23A0-46F6-A94A-CF954A6F31E1}"/>
              </a:ext>
            </a:extLst>
          </p:cNvPr>
          <p:cNvSpPr/>
          <p:nvPr/>
        </p:nvSpPr>
        <p:spPr>
          <a:xfrm>
            <a:off x="3108336" y="5396096"/>
            <a:ext cx="891422" cy="276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Туркмения</a:t>
            </a:r>
          </a:p>
        </p:txBody>
      </p: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2687771E-01C1-43FC-ABE2-FDAAD38908DA}"/>
              </a:ext>
            </a:extLst>
          </p:cNvPr>
          <p:cNvSpPr/>
          <p:nvPr/>
        </p:nvSpPr>
        <p:spPr>
          <a:xfrm>
            <a:off x="3196006" y="6589482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Сирия</a:t>
            </a:r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1A475E58-96E0-4BD6-AF22-7F32261B76C4}"/>
              </a:ext>
            </a:extLst>
          </p:cNvPr>
          <p:cNvSpPr/>
          <p:nvPr/>
        </p:nvSpPr>
        <p:spPr>
          <a:xfrm>
            <a:off x="4617279" y="6583975"/>
            <a:ext cx="51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Ирак</a:t>
            </a: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977EFC93-D4E2-455F-9629-77DE7CC15625}"/>
              </a:ext>
            </a:extLst>
          </p:cNvPr>
          <p:cNvSpPr/>
          <p:nvPr/>
        </p:nvSpPr>
        <p:spPr>
          <a:xfrm>
            <a:off x="8580439" y="4788020"/>
            <a:ext cx="5517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Мали</a:t>
            </a:r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87C302D8-10BC-4658-9E5F-40AEFE1100D0}"/>
              </a:ext>
            </a:extLst>
          </p:cNvPr>
          <p:cNvSpPr/>
          <p:nvPr/>
        </p:nvSpPr>
        <p:spPr>
          <a:xfrm>
            <a:off x="8391695" y="5382989"/>
            <a:ext cx="8739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Палестина</a:t>
            </a:r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BAA9F7B0-9BBE-4F38-B279-55FF12E26A79}"/>
              </a:ext>
            </a:extLst>
          </p:cNvPr>
          <p:cNvSpPr/>
          <p:nvPr/>
        </p:nvSpPr>
        <p:spPr>
          <a:xfrm>
            <a:off x="10907860" y="4754272"/>
            <a:ext cx="788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Болгария</a:t>
            </a:r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272266B6-81BC-4D68-B7CB-9D13809C73AB}"/>
              </a:ext>
            </a:extLst>
          </p:cNvPr>
          <p:cNvSpPr/>
          <p:nvPr/>
        </p:nvSpPr>
        <p:spPr>
          <a:xfrm>
            <a:off x="11609418" y="4437701"/>
            <a:ext cx="301608" cy="369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rPr>
              <a:t>1</a:t>
            </a:r>
          </a:p>
        </p:txBody>
      </p:sp>
      <p:pic>
        <p:nvPicPr>
          <p:cNvPr id="179" name="Рисунок 17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70" y="5652603"/>
            <a:ext cx="637142" cy="343986"/>
          </a:xfrm>
          <a:prstGeom prst="rect">
            <a:avLst/>
          </a:prstGeom>
        </p:spPr>
      </p:pic>
      <p:pic>
        <p:nvPicPr>
          <p:cNvPr id="180" name="Рисунок 17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73" y="6260607"/>
            <a:ext cx="653058" cy="357149"/>
          </a:xfrm>
          <a:prstGeom prst="rect">
            <a:avLst/>
          </a:prstGeom>
        </p:spPr>
      </p:pic>
      <p:pic>
        <p:nvPicPr>
          <p:cNvPr id="181" name="Рисунок 180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85" y="6260077"/>
            <a:ext cx="673845" cy="338726"/>
          </a:xfrm>
          <a:prstGeom prst="rect">
            <a:avLst/>
          </a:prstGeom>
        </p:spPr>
      </p:pic>
      <p:pic>
        <p:nvPicPr>
          <p:cNvPr id="182" name="Рисунок 18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91" y="4434066"/>
            <a:ext cx="662542" cy="387269"/>
          </a:xfrm>
          <a:prstGeom prst="rect">
            <a:avLst/>
          </a:prstGeom>
        </p:spPr>
      </p:pic>
      <p:pic>
        <p:nvPicPr>
          <p:cNvPr id="183" name="Рисунок 18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065" y="5068951"/>
            <a:ext cx="678242" cy="351515"/>
          </a:xfrm>
          <a:prstGeom prst="rect">
            <a:avLst/>
          </a:prstGeom>
        </p:spPr>
      </p:pic>
      <p:pic>
        <p:nvPicPr>
          <p:cNvPr id="184" name="Рисунок 183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756" y="5619915"/>
            <a:ext cx="667845" cy="375663"/>
          </a:xfrm>
          <a:prstGeom prst="rect">
            <a:avLst/>
          </a:prstGeom>
        </p:spPr>
      </p:pic>
      <p:pic>
        <p:nvPicPr>
          <p:cNvPr id="185" name="Рисунок 18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822" y="4422759"/>
            <a:ext cx="665546" cy="381165"/>
          </a:xfrm>
          <a:prstGeom prst="rect">
            <a:avLst/>
          </a:prstGeom>
        </p:spPr>
      </p:pic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id="{D8276C99-A8EE-49D1-870B-012E4652AD56}"/>
              </a:ext>
            </a:extLst>
          </p:cNvPr>
          <p:cNvSpPr/>
          <p:nvPr/>
        </p:nvSpPr>
        <p:spPr>
          <a:xfrm>
            <a:off x="2523102" y="6172008"/>
            <a:ext cx="301686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ru-RU" sz="1799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ourier New" panose="02070309020205020404" pitchFamily="49" charset="0"/>
              </a:rPr>
              <a:t>7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C8210A5C-08F3-4552-B7B7-EE53D6C3823F}"/>
              </a:ext>
            </a:extLst>
          </p:cNvPr>
          <p:cNvSpPr/>
          <p:nvPr/>
        </p:nvSpPr>
        <p:spPr>
          <a:xfrm>
            <a:off x="11391967" y="1411768"/>
            <a:ext cx="490218" cy="2879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25</a:t>
            </a:r>
          </a:p>
        </p:txBody>
      </p:sp>
      <p:sp>
        <p:nvSpPr>
          <p:cNvPr id="187" name="Прямоугольник: скругленные углы 186">
            <a:extLst>
              <a:ext uri="{FF2B5EF4-FFF2-40B4-BE49-F238E27FC236}">
                <a16:creationId xmlns:a16="http://schemas.microsoft.com/office/drawing/2014/main" id="{3405F0E8-D772-48EC-8D13-9B1BFF7E8063}"/>
              </a:ext>
            </a:extLst>
          </p:cNvPr>
          <p:cNvSpPr/>
          <p:nvPr/>
        </p:nvSpPr>
        <p:spPr>
          <a:xfrm>
            <a:off x="11391967" y="1735053"/>
            <a:ext cx="490218" cy="2879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24</a:t>
            </a:r>
          </a:p>
        </p:txBody>
      </p:sp>
      <p:sp>
        <p:nvSpPr>
          <p:cNvPr id="188" name="Прямоугольник: скругленные углы 187">
            <a:extLst>
              <a:ext uri="{FF2B5EF4-FFF2-40B4-BE49-F238E27FC236}">
                <a16:creationId xmlns:a16="http://schemas.microsoft.com/office/drawing/2014/main" id="{A3151BA0-F241-4800-A0F7-B3999435558C}"/>
              </a:ext>
            </a:extLst>
          </p:cNvPr>
          <p:cNvSpPr/>
          <p:nvPr/>
        </p:nvSpPr>
        <p:spPr>
          <a:xfrm>
            <a:off x="11397124" y="2067350"/>
            <a:ext cx="490218" cy="2879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40</a:t>
            </a:r>
          </a:p>
        </p:txBody>
      </p:sp>
      <p:sp>
        <p:nvSpPr>
          <p:cNvPr id="189" name="Прямоугольник: скругленные углы 188">
            <a:extLst>
              <a:ext uri="{FF2B5EF4-FFF2-40B4-BE49-F238E27FC236}">
                <a16:creationId xmlns:a16="http://schemas.microsoft.com/office/drawing/2014/main" id="{19BA1F17-7A9F-4053-B292-705A23033FE2}"/>
              </a:ext>
            </a:extLst>
          </p:cNvPr>
          <p:cNvSpPr/>
          <p:nvPr/>
        </p:nvSpPr>
        <p:spPr>
          <a:xfrm>
            <a:off x="11391967" y="2426610"/>
            <a:ext cx="490218" cy="2879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55</a:t>
            </a:r>
          </a:p>
        </p:txBody>
      </p:sp>
      <p:sp>
        <p:nvSpPr>
          <p:cNvPr id="190" name="Прямоугольник: скругленные углы 189">
            <a:extLst>
              <a:ext uri="{FF2B5EF4-FFF2-40B4-BE49-F238E27FC236}">
                <a16:creationId xmlns:a16="http://schemas.microsoft.com/office/drawing/2014/main" id="{153D87F2-AD47-44B4-9D5F-F6D3FF066063}"/>
              </a:ext>
            </a:extLst>
          </p:cNvPr>
          <p:cNvSpPr/>
          <p:nvPr/>
        </p:nvSpPr>
        <p:spPr>
          <a:xfrm>
            <a:off x="11391967" y="2741760"/>
            <a:ext cx="490218" cy="2879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75</a:t>
            </a:r>
          </a:p>
        </p:txBody>
      </p:sp>
      <p:sp>
        <p:nvSpPr>
          <p:cNvPr id="191" name="Прямоугольник: скругленные углы 190">
            <a:extLst>
              <a:ext uri="{FF2B5EF4-FFF2-40B4-BE49-F238E27FC236}">
                <a16:creationId xmlns:a16="http://schemas.microsoft.com/office/drawing/2014/main" id="{F67CEAC4-9C03-4513-AE1E-1F14D3E9461E}"/>
              </a:ext>
            </a:extLst>
          </p:cNvPr>
          <p:cNvSpPr/>
          <p:nvPr/>
        </p:nvSpPr>
        <p:spPr>
          <a:xfrm>
            <a:off x="11391967" y="3424494"/>
            <a:ext cx="490218" cy="2879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50</a:t>
            </a:r>
          </a:p>
        </p:txBody>
      </p:sp>
      <p:sp>
        <p:nvSpPr>
          <p:cNvPr id="192" name="Прямоугольник: скругленные углы 191">
            <a:extLst>
              <a:ext uri="{FF2B5EF4-FFF2-40B4-BE49-F238E27FC236}">
                <a16:creationId xmlns:a16="http://schemas.microsoft.com/office/drawing/2014/main" id="{8E646C79-35B2-4B5B-83D0-EF994F4093DE}"/>
              </a:ext>
            </a:extLst>
          </p:cNvPr>
          <p:cNvSpPr/>
          <p:nvPr/>
        </p:nvSpPr>
        <p:spPr>
          <a:xfrm>
            <a:off x="11391967" y="3748649"/>
            <a:ext cx="490218" cy="2879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32</a:t>
            </a:r>
          </a:p>
        </p:txBody>
      </p:sp>
      <p:sp>
        <p:nvSpPr>
          <p:cNvPr id="193" name="Прямоугольник: скругленные углы 192">
            <a:extLst>
              <a:ext uri="{FF2B5EF4-FFF2-40B4-BE49-F238E27FC236}">
                <a16:creationId xmlns:a16="http://schemas.microsoft.com/office/drawing/2014/main" id="{879610C6-C391-41E2-B9BC-64703E65097F}"/>
              </a:ext>
            </a:extLst>
          </p:cNvPr>
          <p:cNvSpPr/>
          <p:nvPr/>
        </p:nvSpPr>
        <p:spPr>
          <a:xfrm>
            <a:off x="11148292" y="792862"/>
            <a:ext cx="973432" cy="58568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Бюджетные места</a:t>
            </a:r>
          </a:p>
        </p:txBody>
      </p:sp>
      <p:sp>
        <p:nvSpPr>
          <p:cNvPr id="194" name="Прямоугольник: скругленные углы 193">
            <a:extLst>
              <a:ext uri="{FF2B5EF4-FFF2-40B4-BE49-F238E27FC236}">
                <a16:creationId xmlns:a16="http://schemas.microsoft.com/office/drawing/2014/main" id="{7B8378A8-1046-4764-BE78-171712ACEFAF}"/>
              </a:ext>
            </a:extLst>
          </p:cNvPr>
          <p:cNvSpPr/>
          <p:nvPr/>
        </p:nvSpPr>
        <p:spPr>
          <a:xfrm>
            <a:off x="11391967" y="3092055"/>
            <a:ext cx="490218" cy="28792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9412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623D26A-A276-475A-AF6C-488CB197D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360" y="2826655"/>
            <a:ext cx="2095908" cy="174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Полилиния: фигура 83">
            <a:extLst>
              <a:ext uri="{FF2B5EF4-FFF2-40B4-BE49-F238E27FC236}">
                <a16:creationId xmlns:a16="http://schemas.microsoft.com/office/drawing/2014/main" id="{B068BAB9-DF60-4FF1-8055-71E5F5D4DE16}"/>
              </a:ext>
            </a:extLst>
          </p:cNvPr>
          <p:cNvSpPr/>
          <p:nvPr/>
        </p:nvSpPr>
        <p:spPr>
          <a:xfrm rot="817273">
            <a:off x="690173" y="-1340367"/>
            <a:ext cx="10879588" cy="9558044"/>
          </a:xfrm>
          <a:custGeom>
            <a:avLst/>
            <a:gdLst>
              <a:gd name="connsiteX0" fmla="*/ 7963500 w 10879588"/>
              <a:gd name="connsiteY0" fmla="*/ 619296 h 9558044"/>
              <a:gd name="connsiteX1" fmla="*/ 10519223 w 10879588"/>
              <a:gd name="connsiteY1" fmla="*/ 0 h 9558044"/>
              <a:gd name="connsiteX2" fmla="*/ 10879588 w 10879588"/>
              <a:gd name="connsiteY2" fmla="*/ 1487160 h 9558044"/>
              <a:gd name="connsiteX3" fmla="*/ 3481772 w 10879588"/>
              <a:gd name="connsiteY3" fmla="*/ 8769796 h 9558044"/>
              <a:gd name="connsiteX4" fmla="*/ 263522 w 10879588"/>
              <a:gd name="connsiteY4" fmla="*/ 9558044 h 9558044"/>
              <a:gd name="connsiteX5" fmla="*/ 0 w 10879588"/>
              <a:gd name="connsiteY5" fmla="*/ 8458809 h 955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79588" h="9558044">
                <a:moveTo>
                  <a:pt x="7963500" y="619296"/>
                </a:moveTo>
                <a:lnTo>
                  <a:pt x="10519223" y="0"/>
                </a:lnTo>
                <a:lnTo>
                  <a:pt x="10879588" y="1487160"/>
                </a:lnTo>
                <a:lnTo>
                  <a:pt x="3481772" y="8769796"/>
                </a:lnTo>
                <a:lnTo>
                  <a:pt x="263522" y="9558044"/>
                </a:lnTo>
                <a:lnTo>
                  <a:pt x="0" y="84588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5EAE7B2-0D4A-44E5-A0C6-3CC735F6A1E6}"/>
              </a:ext>
            </a:extLst>
          </p:cNvPr>
          <p:cNvSpPr/>
          <p:nvPr/>
        </p:nvSpPr>
        <p:spPr>
          <a:xfrm>
            <a:off x="5273215" y="5852018"/>
            <a:ext cx="513963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600" dirty="0">
                <a:latin typeface="BwSurco-Regular" panose="00000500000000000000" pitchFamily="50" charset="-52"/>
              </a:rPr>
              <a:t>Созданы ведущие научные школы России в области электромеханических преобразователей энергии и материаловедения.</a:t>
            </a: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773E312C-3397-4A25-ADA9-317643C2E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096" y="43397"/>
            <a:ext cx="8872495" cy="71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 anchor="ctr"/>
          <a:lstStyle/>
          <a:p>
            <a:pPr algn="ctr" eaLnBrk="0" hangingPunct="0">
              <a:defRPr/>
            </a:pPr>
            <a:r>
              <a:rPr lang="ru-RU" sz="2700" b="1" dirty="0">
                <a:solidFill>
                  <a:schemeClr val="accent2"/>
                </a:solidFill>
                <a:latin typeface="Times New Roman" pitchFamily="18" charset="0"/>
                <a:ea typeface="+mj-ea"/>
                <a:cs typeface="+mj-cs"/>
              </a:rPr>
              <a:t>Научная деятельность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2002807-A0E9-447D-89BE-B30D89D23CCA}"/>
              </a:ext>
            </a:extLst>
          </p:cNvPr>
          <p:cNvGrpSpPr/>
          <p:nvPr/>
        </p:nvGrpSpPr>
        <p:grpSpPr>
          <a:xfrm>
            <a:off x="332470" y="81025"/>
            <a:ext cx="728569" cy="797416"/>
            <a:chOff x="465458" y="113435"/>
            <a:chExt cx="1019996" cy="111638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A0D9B9F-0FEB-4498-8402-2E732F5C48BB}"/>
                </a:ext>
              </a:extLst>
            </p:cNvPr>
            <p:cNvSpPr txBox="1"/>
            <p:nvPr/>
          </p:nvSpPr>
          <p:spPr>
            <a:xfrm>
              <a:off x="504479" y="680049"/>
              <a:ext cx="941954" cy="366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99" dirty="0">
                  <a:latin typeface="BwSurco-Bold" pitchFamily="50" charset="-52"/>
                </a:rPr>
                <a:t>У</a:t>
              </a:r>
              <a:r>
                <a:rPr lang="ru-RU" sz="651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Г</a:t>
              </a:r>
              <a:r>
                <a:rPr lang="ru-RU" sz="326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А</a:t>
              </a:r>
              <a:r>
                <a:rPr lang="ru-RU" sz="326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Т</a:t>
              </a:r>
              <a:r>
                <a:rPr lang="ru-RU" sz="571" dirty="0">
                  <a:latin typeface="BwSurco-Bold" pitchFamily="50" charset="-52"/>
                </a:rPr>
                <a:t> </a:t>
              </a:r>
              <a:r>
                <a:rPr lang="ru-RU" sz="1099" dirty="0">
                  <a:latin typeface="BwSurco-Bold" pitchFamily="50" charset="-52"/>
                </a:rPr>
                <a:t>У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CF925B2-1242-448F-A703-375F6619A993}"/>
                </a:ext>
              </a:extLst>
            </p:cNvPr>
            <p:cNvSpPr txBox="1"/>
            <p:nvPr/>
          </p:nvSpPr>
          <p:spPr>
            <a:xfrm>
              <a:off x="465458" y="916348"/>
              <a:ext cx="1019996" cy="31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5" dirty="0">
                  <a:latin typeface="BwSurco-Regular" pitchFamily="50" charset="-52"/>
                </a:rPr>
                <a:t>Уфимский государственный авиационный технический университет</a:t>
              </a:r>
            </a:p>
          </p:txBody>
        </p:sp>
        <p:pic>
          <p:nvPicPr>
            <p:cNvPr id="47" name="Picture 5" descr="D:\Ярлыки\3D\Done\УГАТУ\Новая папка\power point\4\logo.png">
              <a:extLst>
                <a:ext uri="{FF2B5EF4-FFF2-40B4-BE49-F238E27FC236}">
                  <a16:creationId xmlns:a16="http://schemas.microsoft.com/office/drawing/2014/main" id="{B132752B-30C9-4DBD-819F-22D7FEF79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5181" y="113435"/>
              <a:ext cx="680551" cy="548421"/>
            </a:xfrm>
            <a:prstGeom prst="rect">
              <a:avLst/>
            </a:prstGeom>
            <a:noFill/>
          </p:spPr>
        </p:pic>
      </p:grpSp>
      <p:pic>
        <p:nvPicPr>
          <p:cNvPr id="48" name="Picture 4" descr="D:\Ярлыки\3D\Done\УГАТУ\Новая папка\power point\3\pattern.png">
            <a:extLst>
              <a:ext uri="{FF2B5EF4-FFF2-40B4-BE49-F238E27FC236}">
                <a16:creationId xmlns:a16="http://schemas.microsoft.com/office/drawing/2014/main" id="{73615DAE-9AE6-400A-B6DC-7D06ABDEE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26761" y="5820829"/>
            <a:ext cx="865239" cy="1037172"/>
          </a:xfrm>
          <a:prstGeom prst="rect">
            <a:avLst/>
          </a:prstGeom>
          <a:noFill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40D6F74-3B30-4EBF-9985-DF7FA9D862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60" y="4006590"/>
            <a:ext cx="315668" cy="39682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FCBDB31-6685-49C0-AC17-5B2E00A967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5797" y="1081613"/>
            <a:ext cx="315668" cy="39682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1BD780E-A58E-457D-ADE9-7E84044076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64833" y="1762539"/>
            <a:ext cx="315668" cy="3968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8F2A53C-9F07-4426-BB51-9151AB922F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938" y="1097975"/>
            <a:ext cx="315668" cy="396825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5AC2CDE-2E75-4265-A95E-18DCC0D7B094}"/>
              </a:ext>
            </a:extLst>
          </p:cNvPr>
          <p:cNvSpPr/>
          <p:nvPr/>
        </p:nvSpPr>
        <p:spPr>
          <a:xfrm>
            <a:off x="518174" y="935278"/>
            <a:ext cx="19598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3056">
              <a:defRPr/>
            </a:pPr>
            <a:r>
              <a:rPr lang="ru-RU" sz="1400" b="1" dirty="0">
                <a:solidFill>
                  <a:srgbClr val="007FCA"/>
                </a:solidFill>
                <a:latin typeface="+mn-lt"/>
                <a:cs typeface="Arial" panose="020B0604020202020204" pitchFamily="34" charset="0"/>
              </a:rPr>
              <a:t>7 НАУЧНО-ИССЛЕДОВАТЕЛЬСКИХ ИНСТИТУТОВ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1B45FF9-9F23-400F-8FFE-D032B0BE0B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6281" y="1772618"/>
            <a:ext cx="315668" cy="39682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FA357E6-F4B8-44E3-923F-05484099C5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281" y="3350482"/>
            <a:ext cx="315668" cy="396825"/>
          </a:xfrm>
          <a:prstGeom prst="rect">
            <a:avLst/>
          </a:prstGeom>
        </p:spPr>
      </p:pic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C96C3CBB-2233-40DC-9FE6-7FC7F5A9DE30}"/>
              </a:ext>
            </a:extLst>
          </p:cNvPr>
          <p:cNvSpPr/>
          <p:nvPr/>
        </p:nvSpPr>
        <p:spPr>
          <a:xfrm>
            <a:off x="530436" y="1764254"/>
            <a:ext cx="24365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3056">
              <a:defRPr/>
            </a:pPr>
            <a:r>
              <a:rPr lang="ru-RU" sz="1400" b="1" dirty="0">
                <a:solidFill>
                  <a:srgbClr val="007FCA"/>
                </a:solidFill>
                <a:latin typeface="+mn-lt"/>
                <a:cs typeface="Arial" panose="020B0604020202020204" pitchFamily="34" charset="0"/>
              </a:rPr>
              <a:t>40 УЧЕБНЫХ И НАУЧНО-ИССЛЕДОВАТЕЛЬСКИХ ЛАБОРАТОРИЙ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1D52BA4E-15F2-43D8-B873-5CEC1BA84D3B}"/>
              </a:ext>
            </a:extLst>
          </p:cNvPr>
          <p:cNvSpPr/>
          <p:nvPr/>
        </p:nvSpPr>
        <p:spPr>
          <a:xfrm>
            <a:off x="549465" y="3197727"/>
            <a:ext cx="2417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3056">
              <a:defRPr/>
            </a:pPr>
            <a:r>
              <a:rPr lang="ru-RU" sz="1400" b="1" dirty="0">
                <a:solidFill>
                  <a:srgbClr val="007FCA"/>
                </a:solidFill>
                <a:latin typeface="+mn-lt"/>
                <a:cs typeface="Arial" panose="020B0604020202020204" pitchFamily="34" charset="0"/>
              </a:rPr>
              <a:t>2 ЦЕНТРА КОЛЛЕКТИВНОГО</a:t>
            </a:r>
          </a:p>
          <a:p>
            <a:pPr defTabSz="1043056">
              <a:defRPr/>
            </a:pPr>
            <a:r>
              <a:rPr lang="ru-RU" sz="1400" b="1" dirty="0">
                <a:solidFill>
                  <a:srgbClr val="007FCA"/>
                </a:solidFill>
                <a:latin typeface="+mn-lt"/>
                <a:cs typeface="Arial" panose="020B0604020202020204" pitchFamily="34" charset="0"/>
              </a:rPr>
              <a:t>ПОЛЬЗОВАНИЯ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B8DCCDC-EA8A-45CB-ADED-B8301403E61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4237" y="2608663"/>
            <a:ext cx="315668" cy="396825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9F306DE-2EA8-4E3F-8FBB-8C080F121327}"/>
              </a:ext>
            </a:extLst>
          </p:cNvPr>
          <p:cNvSpPr/>
          <p:nvPr/>
        </p:nvSpPr>
        <p:spPr>
          <a:xfrm>
            <a:off x="518174" y="2440069"/>
            <a:ext cx="2133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FCA"/>
                </a:solidFill>
                <a:latin typeface="+mn-lt"/>
                <a:cs typeface="Arial" panose="020B0604020202020204" pitchFamily="34" charset="0"/>
              </a:rPr>
              <a:t>ТЕХНОПАРК АВИАЦИОННЫХ ТЕХНОЛОГИЙ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9CDF7EBE-A988-4F97-8859-45849ECAD5E1}"/>
              </a:ext>
            </a:extLst>
          </p:cNvPr>
          <p:cNvSpPr/>
          <p:nvPr/>
        </p:nvSpPr>
        <p:spPr>
          <a:xfrm>
            <a:off x="3414265" y="941064"/>
            <a:ext cx="20680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3056">
              <a:defRPr/>
            </a:pPr>
            <a:r>
              <a:rPr lang="ru-RU" sz="1400" b="1" dirty="0">
                <a:solidFill>
                  <a:srgbClr val="007FCA"/>
                </a:solidFill>
                <a:latin typeface="+mn-lt"/>
                <a:cs typeface="Arial" panose="020B0604020202020204" pitchFamily="34" charset="0"/>
              </a:rPr>
              <a:t>5 СТУДЕНЧЕСКИХ КОНСТРУКТОРСКИХ БЮРО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BE22F99B-0638-4473-8341-569BA72AD3FD}"/>
              </a:ext>
            </a:extLst>
          </p:cNvPr>
          <p:cNvSpPr/>
          <p:nvPr/>
        </p:nvSpPr>
        <p:spPr>
          <a:xfrm>
            <a:off x="492601" y="4006591"/>
            <a:ext cx="2175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3056">
              <a:defRPr/>
            </a:pPr>
            <a:r>
              <a:rPr lang="ru-RU" sz="1400" b="1" dirty="0">
                <a:solidFill>
                  <a:srgbClr val="007FCA"/>
                </a:solidFill>
                <a:latin typeface="+mn-lt"/>
                <a:cs typeface="Arial" panose="020B0604020202020204" pitchFamily="34" charset="0"/>
              </a:rPr>
              <a:t>СУПЕРКОМПЬЮТЕР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BA182F5A-36BD-4184-95C3-9A939F5DF3B1}"/>
              </a:ext>
            </a:extLst>
          </p:cNvPr>
          <p:cNvSpPr/>
          <p:nvPr/>
        </p:nvSpPr>
        <p:spPr>
          <a:xfrm>
            <a:off x="3454475" y="1672581"/>
            <a:ext cx="22286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3056">
              <a:defRPr/>
            </a:pPr>
            <a:r>
              <a:rPr lang="ru-RU" sz="1400" b="1" dirty="0">
                <a:solidFill>
                  <a:srgbClr val="007FCA"/>
                </a:solidFill>
                <a:latin typeface="+mn-lt"/>
                <a:cs typeface="Arial" panose="020B0604020202020204" pitchFamily="34" charset="0"/>
              </a:rPr>
              <a:t>ЦЕНТР УПРАВЛЕНИЯ ПОЛЕТАМИ</a:t>
            </a:r>
          </a:p>
        </p:txBody>
      </p: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E1E1F62-7468-4A15-A7D9-F13740EA780C}"/>
              </a:ext>
            </a:extLst>
          </p:cNvPr>
          <p:cNvGrpSpPr/>
          <p:nvPr/>
        </p:nvGrpSpPr>
        <p:grpSpPr>
          <a:xfrm>
            <a:off x="474387" y="4835567"/>
            <a:ext cx="2351311" cy="2054880"/>
            <a:chOff x="418628" y="4802092"/>
            <a:chExt cx="2351311" cy="2054880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9137283-425A-417C-A1B0-CA63DB5C5ABF}"/>
                </a:ext>
              </a:extLst>
            </p:cNvPr>
            <p:cNvSpPr/>
            <p:nvPr/>
          </p:nvSpPr>
          <p:spPr>
            <a:xfrm>
              <a:off x="418628" y="6487640"/>
              <a:ext cx="23513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68550E"/>
                  </a:solidFill>
                  <a:latin typeface="+mn-lt"/>
                </a:rPr>
                <a:t>Проектирование силовых установок различного назначения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E844F2D-FA8C-490D-9934-E1A843B67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0181"/>
            <a:stretch/>
          </p:blipFill>
          <p:spPr>
            <a:xfrm>
              <a:off x="1277870" y="4802092"/>
              <a:ext cx="960751" cy="1716161"/>
            </a:xfrm>
            <a:prstGeom prst="parallelogram">
              <a:avLst>
                <a:gd name="adj" fmla="val 18483"/>
              </a:avLst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4132E13F-D842-42F9-807D-588BA4512D8E}"/>
              </a:ext>
            </a:extLst>
          </p:cNvPr>
          <p:cNvGrpSpPr/>
          <p:nvPr/>
        </p:nvGrpSpPr>
        <p:grpSpPr>
          <a:xfrm>
            <a:off x="2111863" y="4231668"/>
            <a:ext cx="1822773" cy="2393681"/>
            <a:chOff x="2022963" y="4104668"/>
            <a:chExt cx="1822773" cy="2393681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35695A33-5504-4AB5-B7FF-EA05D0CB4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6" r="34111"/>
            <a:stretch/>
          </p:blipFill>
          <p:spPr>
            <a:xfrm>
              <a:off x="2521836" y="4104668"/>
              <a:ext cx="959790" cy="1716161"/>
            </a:xfrm>
            <a:prstGeom prst="parallelogram">
              <a:avLst>
                <a:gd name="adj" fmla="val 18407"/>
              </a:avLst>
            </a:prstGeom>
          </p:spPr>
        </p:pic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3148A812-3020-4163-B14E-135A76559806}"/>
                </a:ext>
              </a:extLst>
            </p:cNvPr>
            <p:cNvSpPr/>
            <p:nvPr/>
          </p:nvSpPr>
          <p:spPr>
            <a:xfrm>
              <a:off x="2022963" y="5852018"/>
              <a:ext cx="18227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68550E"/>
                  </a:solidFill>
                  <a:latin typeface="+mn-lt"/>
                </a:rPr>
                <a:t>Математическое моделирование и суперкомпьютерные технологии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AFD20C6-0790-49BE-9549-A9397879C60C}"/>
              </a:ext>
            </a:extLst>
          </p:cNvPr>
          <p:cNvGrpSpPr/>
          <p:nvPr/>
        </p:nvGrpSpPr>
        <p:grpSpPr>
          <a:xfrm>
            <a:off x="3421996" y="3586337"/>
            <a:ext cx="1434268" cy="2223992"/>
            <a:chOff x="3845114" y="3193251"/>
            <a:chExt cx="1434268" cy="2223992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CE39F8A-D8BB-4854-90D9-65AC88738B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47955" y="3193251"/>
              <a:ext cx="960517" cy="1716161"/>
            </a:xfrm>
            <a:prstGeom prst="parallelogram">
              <a:avLst>
                <a:gd name="adj" fmla="val 19078"/>
              </a:avLst>
            </a:prstGeom>
          </p:spPr>
        </p:pic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9141146B-906D-43AE-8154-077FD65D6539}"/>
                </a:ext>
              </a:extLst>
            </p:cNvPr>
            <p:cNvSpPr/>
            <p:nvPr/>
          </p:nvSpPr>
          <p:spPr>
            <a:xfrm>
              <a:off x="3845114" y="4909412"/>
              <a:ext cx="143426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68550E"/>
                  </a:solidFill>
                  <a:latin typeface="+mn-lt"/>
                </a:rPr>
                <a:t>Высокооборотные электрические  машины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A6933F0C-3F66-4119-A8BF-510AA1471F8B}"/>
              </a:ext>
            </a:extLst>
          </p:cNvPr>
          <p:cNvGrpSpPr/>
          <p:nvPr/>
        </p:nvGrpSpPr>
        <p:grpSpPr>
          <a:xfrm>
            <a:off x="4551146" y="2922973"/>
            <a:ext cx="1434268" cy="1977770"/>
            <a:chOff x="4462246" y="2795973"/>
            <a:chExt cx="1434268" cy="1977770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2618EACD-3EDC-4E21-92B6-D9E23BB2D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50765" y="2795973"/>
              <a:ext cx="960421" cy="1716161"/>
            </a:xfrm>
            <a:prstGeom prst="parallelogram">
              <a:avLst>
                <a:gd name="adj" fmla="val 18627"/>
              </a:avLst>
            </a:prstGeom>
          </p:spPr>
        </p:pic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4B8B70B5-8A3A-4C11-8804-54C96789D253}"/>
                </a:ext>
              </a:extLst>
            </p:cNvPr>
            <p:cNvSpPr/>
            <p:nvPr/>
          </p:nvSpPr>
          <p:spPr>
            <a:xfrm>
              <a:off x="4462246" y="4542911"/>
              <a:ext cx="143426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68550E"/>
                  </a:solidFill>
                  <a:latin typeface="+mn-lt"/>
                </a:rPr>
                <a:t>Материаловедение</a:t>
              </a:r>
              <a:endParaRPr lang="ru-RU" sz="1000" b="1" dirty="0">
                <a:solidFill>
                  <a:srgbClr val="68550E"/>
                </a:solidFill>
                <a:latin typeface="+mn-lt"/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6776A0BD-61E0-4420-9A72-6CE5E6BF6092}"/>
              </a:ext>
            </a:extLst>
          </p:cNvPr>
          <p:cNvGrpSpPr/>
          <p:nvPr/>
        </p:nvGrpSpPr>
        <p:grpSpPr>
          <a:xfrm>
            <a:off x="5677046" y="2239137"/>
            <a:ext cx="1270462" cy="2073927"/>
            <a:chOff x="5588146" y="2112137"/>
            <a:chExt cx="1270462" cy="2073927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F867E2C5-7E39-4A96-B356-EA520934B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"/>
            <a:stretch/>
          </p:blipFill>
          <p:spPr>
            <a:xfrm>
              <a:off x="5835180" y="2112137"/>
              <a:ext cx="961116" cy="1716161"/>
            </a:xfrm>
            <a:prstGeom prst="parallelogram">
              <a:avLst>
                <a:gd name="adj" fmla="val 19179"/>
              </a:avLst>
            </a:prstGeom>
          </p:spPr>
        </p:pic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BF236D40-082D-451D-AF2A-FE1D5F103DA6}"/>
                </a:ext>
              </a:extLst>
            </p:cNvPr>
            <p:cNvSpPr/>
            <p:nvPr/>
          </p:nvSpPr>
          <p:spPr>
            <a:xfrm>
              <a:off x="5588146" y="3816732"/>
              <a:ext cx="127046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 err="1">
                  <a:solidFill>
                    <a:srgbClr val="68550E"/>
                  </a:solidFill>
                  <a:latin typeface="+mn-lt"/>
                </a:rPr>
                <a:t>Наноструктурные</a:t>
              </a:r>
              <a:r>
                <a:rPr lang="ru-RU" sz="900" b="1" dirty="0">
                  <a:solidFill>
                    <a:srgbClr val="68550E"/>
                  </a:solidFill>
                  <a:latin typeface="+mn-lt"/>
                </a:rPr>
                <a:t> материалы</a:t>
              </a:r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54F63FAF-3FC5-43E7-9DE1-B4EC36DA3B9D}"/>
              </a:ext>
            </a:extLst>
          </p:cNvPr>
          <p:cNvGrpSpPr/>
          <p:nvPr/>
        </p:nvGrpSpPr>
        <p:grpSpPr>
          <a:xfrm>
            <a:off x="6818526" y="1554731"/>
            <a:ext cx="1270462" cy="1991140"/>
            <a:chOff x="6729626" y="1427731"/>
            <a:chExt cx="1270462" cy="199114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51D160CA-2A79-4480-AC92-83A910454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82854" y="1427731"/>
              <a:ext cx="962204" cy="1716161"/>
            </a:xfrm>
            <a:prstGeom prst="parallelogram">
              <a:avLst>
                <a:gd name="adj" fmla="val 18509"/>
              </a:avLst>
            </a:prstGeom>
          </p:spPr>
        </p:pic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B900D59B-1A77-4F43-A4FF-1B66DA3A60BE}"/>
                </a:ext>
              </a:extLst>
            </p:cNvPr>
            <p:cNvSpPr/>
            <p:nvPr/>
          </p:nvSpPr>
          <p:spPr>
            <a:xfrm>
              <a:off x="6729626" y="3188039"/>
              <a:ext cx="127046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 err="1">
                  <a:solidFill>
                    <a:srgbClr val="68550E"/>
                  </a:solidFill>
                  <a:latin typeface="+mn-lt"/>
                </a:rPr>
                <a:t>Радиофотоника</a:t>
              </a:r>
              <a:endParaRPr lang="ru-RU" sz="900" b="1" dirty="0">
                <a:solidFill>
                  <a:srgbClr val="68550E"/>
                </a:solidFill>
                <a:latin typeface="+mn-lt"/>
              </a:endParaRP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EDD23949-B008-4020-8CA8-F45044D3447F}"/>
              </a:ext>
            </a:extLst>
          </p:cNvPr>
          <p:cNvGrpSpPr/>
          <p:nvPr/>
        </p:nvGrpSpPr>
        <p:grpSpPr>
          <a:xfrm>
            <a:off x="7931935" y="941500"/>
            <a:ext cx="1228553" cy="2000571"/>
            <a:chOff x="7843035" y="814500"/>
            <a:chExt cx="1228553" cy="2000571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8CF58553-C00E-4BD1-86CE-47D0300E1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19" r="27426"/>
            <a:stretch/>
          </p:blipFill>
          <p:spPr>
            <a:xfrm>
              <a:off x="8111343" y="814500"/>
              <a:ext cx="960245" cy="1716161"/>
            </a:xfrm>
            <a:prstGeom prst="parallelogram">
              <a:avLst>
                <a:gd name="adj" fmla="val 18696"/>
              </a:avLst>
            </a:prstGeom>
          </p:spPr>
        </p:pic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4866C41D-136A-44B0-8DD9-FA0563B8E7F2}"/>
                </a:ext>
              </a:extLst>
            </p:cNvPr>
            <p:cNvSpPr/>
            <p:nvPr/>
          </p:nvSpPr>
          <p:spPr>
            <a:xfrm>
              <a:off x="7843035" y="2584239"/>
              <a:ext cx="122855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68550E"/>
                  </a:solidFill>
                  <a:latin typeface="+mn-lt"/>
                </a:rPr>
                <a:t>Робототехника</a:t>
              </a: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00BD9CA0-5235-41F5-8C6B-893ED963A19C}"/>
              </a:ext>
            </a:extLst>
          </p:cNvPr>
          <p:cNvGrpSpPr/>
          <p:nvPr/>
        </p:nvGrpSpPr>
        <p:grpSpPr>
          <a:xfrm>
            <a:off x="9038871" y="237376"/>
            <a:ext cx="1264485" cy="2277125"/>
            <a:chOff x="8949971" y="110376"/>
            <a:chExt cx="1264485" cy="2277125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A55B2E07-C888-4980-B0D4-709264483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04932" y="110376"/>
              <a:ext cx="961665" cy="1716161"/>
            </a:xfrm>
            <a:prstGeom prst="parallelogram">
              <a:avLst>
                <a:gd name="adj" fmla="val 18377"/>
              </a:avLst>
            </a:prstGeom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DBBC9246-2FAC-4BDD-8348-8C70B737C999}"/>
                </a:ext>
              </a:extLst>
            </p:cNvPr>
            <p:cNvSpPr/>
            <p:nvPr/>
          </p:nvSpPr>
          <p:spPr>
            <a:xfrm>
              <a:off x="8949971" y="1879670"/>
              <a:ext cx="126448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68550E"/>
                  </a:solidFill>
                  <a:latin typeface="+mn-lt"/>
                </a:rPr>
                <a:t>Аддитивные </a:t>
              </a:r>
            </a:p>
            <a:p>
              <a:pPr algn="ctr"/>
              <a:r>
                <a:rPr lang="ru-RU" sz="900" b="1" dirty="0">
                  <a:solidFill>
                    <a:srgbClr val="68550E"/>
                  </a:solidFill>
                  <a:latin typeface="+mn-lt"/>
                </a:rPr>
                <a:t>и литейные технологии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99E2DB72-4428-4619-9131-1160E44B1D39}"/>
              </a:ext>
            </a:extLst>
          </p:cNvPr>
          <p:cNvGrpSpPr/>
          <p:nvPr/>
        </p:nvGrpSpPr>
        <p:grpSpPr>
          <a:xfrm>
            <a:off x="10402685" y="56457"/>
            <a:ext cx="1026311" cy="2110893"/>
            <a:chOff x="10402685" y="56457"/>
            <a:chExt cx="1026311" cy="2110893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9E087CBC-23CB-4444-A4E0-F4262D93A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8870" y="56457"/>
              <a:ext cx="960126" cy="1716161"/>
            </a:xfrm>
            <a:prstGeom prst="parallelogram">
              <a:avLst>
                <a:gd name="adj" fmla="val 18749"/>
              </a:avLst>
            </a:prstGeom>
          </p:spPr>
        </p:pic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CB7E05D6-50B4-4234-9EAE-23BA5FD1EB28}"/>
                </a:ext>
              </a:extLst>
            </p:cNvPr>
            <p:cNvSpPr/>
            <p:nvPr/>
          </p:nvSpPr>
          <p:spPr>
            <a:xfrm>
              <a:off x="10402685" y="1798018"/>
              <a:ext cx="9579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dirty="0">
                  <a:solidFill>
                    <a:srgbClr val="68550E"/>
                  </a:solidFill>
                  <a:latin typeface="+mn-lt"/>
                </a:rPr>
                <a:t>Зеленая химия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9C076A0F-A8EA-4001-AA6A-17B327776FA9}"/>
              </a:ext>
            </a:extLst>
          </p:cNvPr>
          <p:cNvSpPr txBox="1"/>
          <p:nvPr/>
        </p:nvSpPr>
        <p:spPr>
          <a:xfrm>
            <a:off x="6954156" y="4773743"/>
            <a:ext cx="51396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ru-RU" sz="1600" dirty="0">
                <a:latin typeface="BwSurco-Regular" panose="00000500000000000000" pitchFamily="50" charset="-52"/>
              </a:rPr>
              <a:t>12 ученых университета входят в рейтинг 1000 наиболее цитируемых ученых мира по данным БД Web </a:t>
            </a:r>
            <a:r>
              <a:rPr lang="ru-RU" sz="1600" dirty="0" err="1">
                <a:latin typeface="BwSurco-Regular" panose="00000500000000000000" pitchFamily="50" charset="-52"/>
              </a:rPr>
              <a:t>of</a:t>
            </a:r>
            <a:r>
              <a:rPr lang="ru-RU" sz="1600" dirty="0">
                <a:latin typeface="BwSurco-Regular" panose="00000500000000000000" pitchFamily="50" charset="-52"/>
              </a:rPr>
              <a:t> Science.</a:t>
            </a:r>
          </a:p>
        </p:txBody>
      </p:sp>
    </p:spTree>
    <p:extLst>
      <p:ext uri="{BB962C8B-B14F-4D97-AF65-F5344CB8AC3E}">
        <p14:creationId xmlns:p14="http://schemas.microsoft.com/office/powerpoint/2010/main" val="352259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1C9CF8-076B-4467-B678-278D9F959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85" y="0"/>
            <a:ext cx="122219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1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CC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767</Words>
  <Application>Microsoft Office PowerPoint</Application>
  <PresentationFormat>Широкоэкранный</PresentationFormat>
  <Paragraphs>299</Paragraphs>
  <Slides>24</Slides>
  <Notes>18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5" baseType="lpstr">
      <vt:lpstr>Arial</vt:lpstr>
      <vt:lpstr>Impact</vt:lpstr>
      <vt:lpstr>BwSurco-Regular</vt:lpstr>
      <vt:lpstr>BwSurco-Black</vt:lpstr>
      <vt:lpstr>Times New Roman</vt:lpstr>
      <vt:lpstr>Verdana</vt:lpstr>
      <vt:lpstr>Wingdings</vt:lpstr>
      <vt:lpstr>Calibri Light</vt:lpstr>
      <vt:lpstr>BwSurco-Bold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Иностранные студенты УГАТУ (2022)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Начальник ООРПК</cp:lastModifiedBy>
  <cp:revision>52</cp:revision>
  <dcterms:modified xsi:type="dcterms:W3CDTF">2022-02-09T07:55:39Z</dcterms:modified>
</cp:coreProperties>
</file>