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79" r:id="rId4"/>
  </p:sldMasterIdLst>
  <p:notesMasterIdLst>
    <p:notesMasterId r:id="rId15"/>
  </p:notesMasterIdLst>
  <p:sldIdLst>
    <p:sldId id="520" r:id="rId5"/>
    <p:sldId id="521" r:id="rId6"/>
    <p:sldId id="522" r:id="rId7"/>
    <p:sldId id="523" r:id="rId8"/>
    <p:sldId id="524" r:id="rId9"/>
    <p:sldId id="525" r:id="rId10"/>
    <p:sldId id="526" r:id="rId11"/>
    <p:sldId id="527" r:id="rId12"/>
    <p:sldId id="504" r:id="rId13"/>
    <p:sldId id="497" r:id="rId1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1" clrIdx="0">
    <p:extLst>
      <p:ext uri="{19B8F6BF-5375-455C-9EA6-DF929625EA0E}">
        <p15:presenceInfo xmlns:p15="http://schemas.microsoft.com/office/powerpoint/2012/main" userId="Пользователь Windows" providerId="None"/>
      </p:ext>
    </p:extLst>
  </p:cmAuthor>
  <p:cmAuthor id="2" name="user" initials="u" lastIdx="1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00D6"/>
    <a:srgbClr val="3E3E3E"/>
    <a:srgbClr val="7030A0"/>
    <a:srgbClr val="444444"/>
    <a:srgbClr val="0A87F3"/>
    <a:srgbClr val="0080CB"/>
    <a:srgbClr val="0C70E0"/>
    <a:srgbClr val="0151CA"/>
    <a:srgbClr val="4D19C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743" autoAdjust="0"/>
    <p:restoredTop sz="94249" autoAdjust="0"/>
  </p:normalViewPr>
  <p:slideViewPr>
    <p:cSldViewPr>
      <p:cViewPr varScale="1">
        <p:scale>
          <a:sx n="214" d="100"/>
          <a:sy n="214" d="100"/>
        </p:scale>
        <p:origin x="112" y="1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46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Дамир Абзгильдин" userId="571c3285c2c384ab" providerId="LiveId" clId="{BCA3D9FD-573B-4ED6-94F4-C22B491832D1}"/>
    <pc:docChg chg="undo redo custSel modSld">
      <pc:chgData name="Дамир Абзгильдин" userId="571c3285c2c384ab" providerId="LiveId" clId="{BCA3D9FD-573B-4ED6-94F4-C22B491832D1}" dt="2025-02-05T08:27:26.641" v="938" actId="20577"/>
      <pc:docMkLst>
        <pc:docMk/>
      </pc:docMkLst>
      <pc:sldChg chg="addSp delSp modSp mod">
        <pc:chgData name="Дамир Абзгильдин" userId="571c3285c2c384ab" providerId="LiveId" clId="{BCA3D9FD-573B-4ED6-94F4-C22B491832D1}" dt="2025-02-05T07:40:00.641" v="565"/>
        <pc:sldMkLst>
          <pc:docMk/>
          <pc:sldMk cId="3472343441" sldId="484"/>
        </pc:sldMkLst>
        <pc:picChg chg="del">
          <ac:chgData name="Дамир Абзгильдин" userId="571c3285c2c384ab" providerId="LiveId" clId="{BCA3D9FD-573B-4ED6-94F4-C22B491832D1}" dt="2025-02-05T07:40:00.442" v="564" actId="478"/>
          <ac:picMkLst>
            <pc:docMk/>
            <pc:sldMk cId="3472343441" sldId="484"/>
            <ac:picMk id="18" creationId="{75A12334-5165-4E2D-914C-203C9E009B2A}"/>
          </ac:picMkLst>
        </pc:picChg>
        <pc:picChg chg="add mod">
          <ac:chgData name="Дамир Абзгильдин" userId="571c3285c2c384ab" providerId="LiveId" clId="{BCA3D9FD-573B-4ED6-94F4-C22B491832D1}" dt="2025-02-05T07:40:00.641" v="565"/>
          <ac:picMkLst>
            <pc:docMk/>
            <pc:sldMk cId="3472343441" sldId="484"/>
            <ac:picMk id="52" creationId="{04D39A03-0406-4525-8E76-D61200ADE383}"/>
          </ac:picMkLst>
        </pc:picChg>
      </pc:sldChg>
      <pc:sldChg chg="addSp delSp modSp mod">
        <pc:chgData name="Дамир Абзгильдин" userId="571c3285c2c384ab" providerId="LiveId" clId="{BCA3D9FD-573B-4ED6-94F4-C22B491832D1}" dt="2025-02-05T07:45:17.067" v="810" actId="404"/>
        <pc:sldMkLst>
          <pc:docMk/>
          <pc:sldMk cId="817504640" sldId="488"/>
        </pc:sldMkLst>
        <pc:spChg chg="mod">
          <ac:chgData name="Дамир Абзгильдин" userId="571c3285c2c384ab" providerId="LiveId" clId="{BCA3D9FD-573B-4ED6-94F4-C22B491832D1}" dt="2025-02-05T07:44:44.034" v="802" actId="207"/>
          <ac:spMkLst>
            <pc:docMk/>
            <pc:sldMk cId="817504640" sldId="488"/>
            <ac:spMk id="11" creationId="{C726C7F6-DE34-43A7-A1AE-118726D19AB4}"/>
          </ac:spMkLst>
        </pc:spChg>
        <pc:spChg chg="mod">
          <ac:chgData name="Дамир Абзгильдин" userId="571c3285c2c384ab" providerId="LiveId" clId="{BCA3D9FD-573B-4ED6-94F4-C22B491832D1}" dt="2025-02-05T07:44:51.874" v="804" actId="108"/>
          <ac:spMkLst>
            <pc:docMk/>
            <pc:sldMk cId="817504640" sldId="488"/>
            <ac:spMk id="16" creationId="{8F39C798-0284-4852-9CB4-F29506FC8FEE}"/>
          </ac:spMkLst>
        </pc:spChg>
        <pc:spChg chg="mod">
          <ac:chgData name="Дамир Абзгильдин" userId="571c3285c2c384ab" providerId="LiveId" clId="{BCA3D9FD-573B-4ED6-94F4-C22B491832D1}" dt="2025-02-05T07:44:57.321" v="805" actId="108"/>
          <ac:spMkLst>
            <pc:docMk/>
            <pc:sldMk cId="817504640" sldId="488"/>
            <ac:spMk id="20" creationId="{502A837F-4F94-4E24-81E3-81804F6EAE26}"/>
          </ac:spMkLst>
        </pc:spChg>
        <pc:spChg chg="mod">
          <ac:chgData name="Дамир Абзгильдин" userId="571c3285c2c384ab" providerId="LiveId" clId="{BCA3D9FD-573B-4ED6-94F4-C22B491832D1}" dt="2025-02-05T07:45:17.067" v="810" actId="404"/>
          <ac:spMkLst>
            <pc:docMk/>
            <pc:sldMk cId="817504640" sldId="488"/>
            <ac:spMk id="21" creationId="{63E0CCD9-469D-497E-A816-10C7DA93575B}"/>
          </ac:spMkLst>
        </pc:spChg>
        <pc:picChg chg="add del mod">
          <ac:chgData name="Дамир Абзгильдин" userId="571c3285c2c384ab" providerId="LiveId" clId="{BCA3D9FD-573B-4ED6-94F4-C22B491832D1}" dt="2025-02-05T07:44:34.190" v="799"/>
          <ac:picMkLst>
            <pc:docMk/>
            <pc:sldMk cId="817504640" sldId="488"/>
            <ac:picMk id="22" creationId="{C7B1BECB-FB62-444F-96EC-5F007FD98EF1}"/>
          </ac:picMkLst>
        </pc:picChg>
        <pc:picChg chg="add del mod">
          <ac:chgData name="Дамир Абзгильдин" userId="571c3285c2c384ab" providerId="LiveId" clId="{BCA3D9FD-573B-4ED6-94F4-C22B491832D1}" dt="2025-02-05T07:44:46.146" v="803" actId="478"/>
          <ac:picMkLst>
            <pc:docMk/>
            <pc:sldMk cId="817504640" sldId="488"/>
            <ac:picMk id="23" creationId="{BBA6DF14-7443-4CE8-A9E6-53C2EF8B0049}"/>
          </ac:picMkLst>
        </pc:picChg>
      </pc:sldChg>
      <pc:sldChg chg="addSp delSp modSp mod">
        <pc:chgData name="Дамир Абзгильдин" userId="571c3285c2c384ab" providerId="LiveId" clId="{BCA3D9FD-573B-4ED6-94F4-C22B491832D1}" dt="2025-02-05T08:27:26.641" v="938" actId="20577"/>
        <pc:sldMkLst>
          <pc:docMk/>
          <pc:sldMk cId="3059615674" sldId="489"/>
        </pc:sldMkLst>
        <pc:spChg chg="mod">
          <ac:chgData name="Дамир Абзгильдин" userId="571c3285c2c384ab" providerId="LiveId" clId="{BCA3D9FD-573B-4ED6-94F4-C22B491832D1}" dt="2025-02-05T07:31:19.662" v="432" actId="6549"/>
          <ac:spMkLst>
            <pc:docMk/>
            <pc:sldMk cId="3059615674" sldId="489"/>
            <ac:spMk id="8" creationId="{FE555092-2469-40CE-AB2E-191EDD4DF3FD}"/>
          </ac:spMkLst>
        </pc:spChg>
        <pc:spChg chg="mod">
          <ac:chgData name="Дамир Абзгильдин" userId="571c3285c2c384ab" providerId="LiveId" clId="{BCA3D9FD-573B-4ED6-94F4-C22B491832D1}" dt="2025-02-05T07:33:02.701" v="468" actId="1036"/>
          <ac:spMkLst>
            <pc:docMk/>
            <pc:sldMk cId="3059615674" sldId="489"/>
            <ac:spMk id="21" creationId="{A381B0CB-826A-471C-8B7F-BE8B82563DF3}"/>
          </ac:spMkLst>
        </pc:spChg>
        <pc:spChg chg="mod">
          <ac:chgData name="Дамир Абзгильдин" userId="571c3285c2c384ab" providerId="LiveId" clId="{BCA3D9FD-573B-4ED6-94F4-C22B491832D1}" dt="2025-02-05T07:34:25.067" v="506" actId="20577"/>
          <ac:spMkLst>
            <pc:docMk/>
            <pc:sldMk cId="3059615674" sldId="489"/>
            <ac:spMk id="35" creationId="{35D2F45F-BAA8-4679-80AE-28BEEB6FF55F}"/>
          </ac:spMkLst>
        </pc:spChg>
        <pc:spChg chg="del mod topLvl">
          <ac:chgData name="Дамир Абзгильдин" userId="571c3285c2c384ab" providerId="LiveId" clId="{BCA3D9FD-573B-4ED6-94F4-C22B491832D1}" dt="2025-02-04T12:41:59.845" v="384" actId="478"/>
          <ac:spMkLst>
            <pc:docMk/>
            <pc:sldMk cId="3059615674" sldId="489"/>
            <ac:spMk id="47" creationId="{1389174A-044D-4FDE-AFA4-D741611D6074}"/>
          </ac:spMkLst>
        </pc:spChg>
        <pc:spChg chg="mod">
          <ac:chgData name="Дамир Абзгильдин" userId="571c3285c2c384ab" providerId="LiveId" clId="{BCA3D9FD-573B-4ED6-94F4-C22B491832D1}" dt="2025-02-05T08:27:26.641" v="938" actId="20577"/>
          <ac:spMkLst>
            <pc:docMk/>
            <pc:sldMk cId="3059615674" sldId="489"/>
            <ac:spMk id="48" creationId="{B566E0AF-14E7-46A5-B0E4-0CCAEC2D0011}"/>
          </ac:spMkLst>
        </pc:spChg>
        <pc:grpChg chg="mod topLvl">
          <ac:chgData name="Дамир Абзгильдин" userId="571c3285c2c384ab" providerId="LiveId" clId="{BCA3D9FD-573B-4ED6-94F4-C22B491832D1}" dt="2025-02-05T07:33:02.701" v="468" actId="1036"/>
          <ac:grpSpMkLst>
            <pc:docMk/>
            <pc:sldMk cId="3059615674" sldId="489"/>
            <ac:grpSpMk id="22" creationId="{CDCCBC65-8C61-423B-A474-6F17622CF052}"/>
          </ac:grpSpMkLst>
        </pc:grpChg>
        <pc:grpChg chg="mod">
          <ac:chgData name="Дамир Абзгильдин" userId="571c3285c2c384ab" providerId="LiveId" clId="{BCA3D9FD-573B-4ED6-94F4-C22B491832D1}" dt="2025-02-05T07:34:44.041" v="508" actId="1038"/>
          <ac:grpSpMkLst>
            <pc:docMk/>
            <pc:sldMk cId="3059615674" sldId="489"/>
            <ac:grpSpMk id="49" creationId="{25D3ACF3-BB61-4BD6-B5F8-5559B3422F0A}"/>
          </ac:grpSpMkLst>
        </pc:grpChg>
        <pc:grpChg chg="del">
          <ac:chgData name="Дамир Абзгильдин" userId="571c3285c2c384ab" providerId="LiveId" clId="{BCA3D9FD-573B-4ED6-94F4-C22B491832D1}" dt="2025-02-04T12:41:59.845" v="384" actId="478"/>
          <ac:grpSpMkLst>
            <pc:docMk/>
            <pc:sldMk cId="3059615674" sldId="489"/>
            <ac:grpSpMk id="50" creationId="{DE3C3390-01E2-4105-A3CC-EDE7C7B14D2E}"/>
          </ac:grpSpMkLst>
        </pc:grpChg>
        <pc:grpChg chg="mod">
          <ac:chgData name="Дамир Абзгильдин" userId="571c3285c2c384ab" providerId="LiveId" clId="{BCA3D9FD-573B-4ED6-94F4-C22B491832D1}" dt="2025-02-05T07:33:26.181" v="477" actId="1076"/>
          <ac:grpSpMkLst>
            <pc:docMk/>
            <pc:sldMk cId="3059615674" sldId="489"/>
            <ac:grpSpMk id="51" creationId="{F46DBF96-EBCC-42A2-8AAA-437DE12A2D24}"/>
          </ac:grpSpMkLst>
        </pc:grpChg>
        <pc:grpChg chg="mod">
          <ac:chgData name="Дамир Абзгильдин" userId="571c3285c2c384ab" providerId="LiveId" clId="{BCA3D9FD-573B-4ED6-94F4-C22B491832D1}" dt="2025-02-05T07:33:52.723" v="490" actId="1035"/>
          <ac:grpSpMkLst>
            <pc:docMk/>
            <pc:sldMk cId="3059615674" sldId="489"/>
            <ac:grpSpMk id="52" creationId="{6FAF1146-8DCC-4A7A-80B2-01CDB76BB681}"/>
          </ac:grpSpMkLst>
        </pc:grpChg>
        <pc:picChg chg="del mod">
          <ac:chgData name="Дамир Абзгильдин" userId="571c3285c2c384ab" providerId="LiveId" clId="{BCA3D9FD-573B-4ED6-94F4-C22B491832D1}" dt="2025-02-05T07:31:02.116" v="430" actId="478"/>
          <ac:picMkLst>
            <pc:docMk/>
            <pc:sldMk cId="3059615674" sldId="489"/>
            <ac:picMk id="3" creationId="{0697BAE4-204C-43FB-BAF2-D3ED46030B1D}"/>
          </ac:picMkLst>
        </pc:picChg>
        <pc:picChg chg="add mod">
          <ac:chgData name="Дамир Абзгильдин" userId="571c3285c2c384ab" providerId="LiveId" clId="{BCA3D9FD-573B-4ED6-94F4-C22B491832D1}" dt="2025-02-05T07:33:02.701" v="468" actId="1036"/>
          <ac:picMkLst>
            <pc:docMk/>
            <pc:sldMk cId="3059615674" sldId="489"/>
            <ac:picMk id="7" creationId="{98EB0BD6-B8D5-4796-B004-25B12407C4FE}"/>
          </ac:picMkLst>
        </pc:picChg>
        <pc:picChg chg="mod">
          <ac:chgData name="Дамир Абзгильдин" userId="571c3285c2c384ab" providerId="LiveId" clId="{BCA3D9FD-573B-4ED6-94F4-C22B491832D1}" dt="2025-02-05T07:33:02.701" v="468" actId="1036"/>
          <ac:picMkLst>
            <pc:docMk/>
            <pc:sldMk cId="3059615674" sldId="489"/>
            <ac:picMk id="16" creationId="{C320F998-AC66-4D22-8324-1E1CD35779D2}"/>
          </ac:picMkLst>
        </pc:picChg>
        <pc:picChg chg="add mod">
          <ac:chgData name="Дамир Абзгильдин" userId="571c3285c2c384ab" providerId="LiveId" clId="{BCA3D9FD-573B-4ED6-94F4-C22B491832D1}" dt="2025-02-05T07:31:04.792" v="431"/>
          <ac:picMkLst>
            <pc:docMk/>
            <pc:sldMk cId="3059615674" sldId="489"/>
            <ac:picMk id="30" creationId="{D9CD104E-C694-4CBB-8E72-0831B993D1A1}"/>
          </ac:picMkLst>
        </pc:picChg>
        <pc:picChg chg="add mod">
          <ac:chgData name="Дамир Абзгильдин" userId="571c3285c2c384ab" providerId="LiveId" clId="{BCA3D9FD-573B-4ED6-94F4-C22B491832D1}" dt="2025-02-05T07:33:02.701" v="468" actId="1036"/>
          <ac:picMkLst>
            <pc:docMk/>
            <pc:sldMk cId="3059615674" sldId="489"/>
            <ac:picMk id="1026" creationId="{5CDE70F6-4A03-40F8-9490-DC0A22F00AEE}"/>
          </ac:picMkLst>
        </pc:picChg>
        <pc:cxnChg chg="mod">
          <ac:chgData name="Дамир Абзгильдин" userId="571c3285c2c384ab" providerId="LiveId" clId="{BCA3D9FD-573B-4ED6-94F4-C22B491832D1}" dt="2025-02-05T07:34:44.041" v="508" actId="1038"/>
          <ac:cxnSpMkLst>
            <pc:docMk/>
            <pc:sldMk cId="3059615674" sldId="489"/>
            <ac:cxnSpMk id="10" creationId="{AC449899-D324-46CC-8091-0E4C11404A8A}"/>
          </ac:cxnSpMkLst>
        </pc:cxnChg>
        <pc:cxnChg chg="mod">
          <ac:chgData name="Дамир Абзгильдин" userId="571c3285c2c384ab" providerId="LiveId" clId="{BCA3D9FD-573B-4ED6-94F4-C22B491832D1}" dt="2025-02-05T07:33:52.723" v="490" actId="1035"/>
          <ac:cxnSpMkLst>
            <pc:docMk/>
            <pc:sldMk cId="3059615674" sldId="489"/>
            <ac:cxnSpMk id="25" creationId="{CCF5E891-BE03-4E7D-9ABB-AE45A37DB5B2}"/>
          </ac:cxnSpMkLst>
        </pc:cxnChg>
        <pc:cxnChg chg="mod">
          <ac:chgData name="Дамир Абзгильдин" userId="571c3285c2c384ab" providerId="LiveId" clId="{BCA3D9FD-573B-4ED6-94F4-C22B491832D1}" dt="2025-02-05T07:33:39.630" v="483" actId="14100"/>
          <ac:cxnSpMkLst>
            <pc:docMk/>
            <pc:sldMk cId="3059615674" sldId="489"/>
            <ac:cxnSpMk id="28" creationId="{8139AF8C-9F3E-413D-A8BA-D7BACDDC32CA}"/>
          </ac:cxnSpMkLst>
        </pc:cxnChg>
        <pc:cxnChg chg="add mod">
          <ac:chgData name="Дамир Абзгильдин" userId="571c3285c2c384ab" providerId="LiveId" clId="{BCA3D9FD-573B-4ED6-94F4-C22B491832D1}" dt="2025-02-05T07:33:02.701" v="468" actId="1036"/>
          <ac:cxnSpMkLst>
            <pc:docMk/>
            <pc:sldMk cId="3059615674" sldId="489"/>
            <ac:cxnSpMk id="29" creationId="{42931AB5-70D5-4E93-B92D-42EDB026D3DA}"/>
          </ac:cxnSpMkLst>
        </pc:cxnChg>
        <pc:cxnChg chg="mod">
          <ac:chgData name="Дамир Абзгильдин" userId="571c3285c2c384ab" providerId="LiveId" clId="{BCA3D9FD-573B-4ED6-94F4-C22B491832D1}" dt="2025-02-05T07:33:02.701" v="468" actId="1036"/>
          <ac:cxnSpMkLst>
            <pc:docMk/>
            <pc:sldMk cId="3059615674" sldId="489"/>
            <ac:cxnSpMk id="32" creationId="{EC769619-8141-43F6-AD30-C7F367A88F6B}"/>
          </ac:cxnSpMkLst>
        </pc:cxnChg>
        <pc:cxnChg chg="add mod">
          <ac:chgData name="Дамир Абзгильдин" userId="571c3285c2c384ab" providerId="LiveId" clId="{BCA3D9FD-573B-4ED6-94F4-C22B491832D1}" dt="2025-02-05T07:33:02.701" v="468" actId="1036"/>
          <ac:cxnSpMkLst>
            <pc:docMk/>
            <pc:sldMk cId="3059615674" sldId="489"/>
            <ac:cxnSpMk id="37" creationId="{2084C23C-E867-40DC-9BA0-FF6EFA1E2EEE}"/>
          </ac:cxnSpMkLst>
        </pc:cxnChg>
        <pc:cxnChg chg="mod">
          <ac:chgData name="Дамир Абзгильдин" userId="571c3285c2c384ab" providerId="LiveId" clId="{BCA3D9FD-573B-4ED6-94F4-C22B491832D1}" dt="2025-02-05T07:34:44.041" v="508" actId="1038"/>
          <ac:cxnSpMkLst>
            <pc:docMk/>
            <pc:sldMk cId="3059615674" sldId="489"/>
            <ac:cxnSpMk id="40" creationId="{4DB95AA4-0568-4EBD-A1CF-54F680F9A776}"/>
          </ac:cxnSpMkLst>
        </pc:cxnChg>
      </pc:sldChg>
      <pc:sldChg chg="addSp delSp modSp mod">
        <pc:chgData name="Дамир Абзгильдин" userId="571c3285c2c384ab" providerId="LiveId" clId="{BCA3D9FD-573B-4ED6-94F4-C22B491832D1}" dt="2025-02-05T07:55:32.777" v="927" actId="20577"/>
        <pc:sldMkLst>
          <pc:docMk/>
          <pc:sldMk cId="3241826839" sldId="490"/>
        </pc:sldMkLst>
        <pc:spChg chg="add del mod">
          <ac:chgData name="Дамир Абзгильдин" userId="571c3285c2c384ab" providerId="LiveId" clId="{BCA3D9FD-573B-4ED6-94F4-C22B491832D1}" dt="2025-02-05T07:41:02.865" v="577"/>
          <ac:spMkLst>
            <pc:docMk/>
            <pc:sldMk cId="3241826839" sldId="490"/>
            <ac:spMk id="8" creationId="{FE555092-2469-40CE-AB2E-191EDD4DF3FD}"/>
          </ac:spMkLst>
        </pc:spChg>
        <pc:spChg chg="add mod">
          <ac:chgData name="Дамир Абзгильдин" userId="571c3285c2c384ab" providerId="LiveId" clId="{BCA3D9FD-573B-4ED6-94F4-C22B491832D1}" dt="2025-02-05T07:54:41.498" v="873" actId="1036"/>
          <ac:spMkLst>
            <pc:docMk/>
            <pc:sldMk cId="3241826839" sldId="490"/>
            <ac:spMk id="21" creationId="{5B72A21C-F4C4-4DF7-AE75-E2693BC6C319}"/>
          </ac:spMkLst>
        </pc:spChg>
        <pc:spChg chg="add mod">
          <ac:chgData name="Дамир Абзгильдин" userId="571c3285c2c384ab" providerId="LiveId" clId="{BCA3D9FD-573B-4ED6-94F4-C22B491832D1}" dt="2025-02-05T07:55:32.777" v="927" actId="20577"/>
          <ac:spMkLst>
            <pc:docMk/>
            <pc:sldMk cId="3241826839" sldId="490"/>
            <ac:spMk id="24" creationId="{D06313A1-D8C3-4A64-962A-9D4FCFA00995}"/>
          </ac:spMkLst>
        </pc:spChg>
        <pc:spChg chg="add mod">
          <ac:chgData name="Дамир Абзгильдин" userId="571c3285c2c384ab" providerId="LiveId" clId="{BCA3D9FD-573B-4ED6-94F4-C22B491832D1}" dt="2025-02-05T07:53:53.432" v="861" actId="1076"/>
          <ac:spMkLst>
            <pc:docMk/>
            <pc:sldMk cId="3241826839" sldId="490"/>
            <ac:spMk id="28" creationId="{451F92F2-FD99-49D1-8D63-DBAD2F2694F7}"/>
          </ac:spMkLst>
        </pc:spChg>
        <pc:spChg chg="add mod ord">
          <ac:chgData name="Дамир Абзгильдин" userId="571c3285c2c384ab" providerId="LiveId" clId="{BCA3D9FD-573B-4ED6-94F4-C22B491832D1}" dt="2025-02-05T07:54:31.400" v="869" actId="207"/>
          <ac:spMkLst>
            <pc:docMk/>
            <pc:sldMk cId="3241826839" sldId="490"/>
            <ac:spMk id="30" creationId="{FE636010-6408-4C8C-BA4C-7088F8C108D3}"/>
          </ac:spMkLst>
        </pc:spChg>
        <pc:spChg chg="del mod">
          <ac:chgData name="Дамир Абзгильдин" userId="571c3285c2c384ab" providerId="LiveId" clId="{BCA3D9FD-573B-4ED6-94F4-C22B491832D1}" dt="2025-02-05T07:37:02.996" v="515" actId="478"/>
          <ac:spMkLst>
            <pc:docMk/>
            <pc:sldMk cId="3241826839" sldId="490"/>
            <ac:spMk id="33" creationId="{EA81ADF9-B81D-42EB-98DF-97E67537F91E}"/>
          </ac:spMkLst>
        </pc:spChg>
        <pc:spChg chg="mod">
          <ac:chgData name="Дамир Абзгильдин" userId="571c3285c2c384ab" providerId="LiveId" clId="{BCA3D9FD-573B-4ED6-94F4-C22B491832D1}" dt="2025-02-05T07:42:19.907" v="596" actId="20577"/>
          <ac:spMkLst>
            <pc:docMk/>
            <pc:sldMk cId="3241826839" sldId="490"/>
            <ac:spMk id="42" creationId="{81A9B2E9-B293-4F0D-8C89-D1EB1E1224B7}"/>
          </ac:spMkLst>
        </pc:spChg>
        <pc:spChg chg="mod">
          <ac:chgData name="Дамир Абзгильдин" userId="571c3285c2c384ab" providerId="LiveId" clId="{BCA3D9FD-573B-4ED6-94F4-C22B491832D1}" dt="2025-02-05T07:42:01.796" v="595" actId="20577"/>
          <ac:spMkLst>
            <pc:docMk/>
            <pc:sldMk cId="3241826839" sldId="490"/>
            <ac:spMk id="46" creationId="{25EA90D3-263A-4BF6-ABAA-AF53EB936FB1}"/>
          </ac:spMkLst>
        </pc:spChg>
        <pc:spChg chg="del mod">
          <ac:chgData name="Дамир Абзгильдин" userId="571c3285c2c384ab" providerId="LiveId" clId="{BCA3D9FD-573B-4ED6-94F4-C22B491832D1}" dt="2025-02-05T07:51:00.187" v="811" actId="478"/>
          <ac:spMkLst>
            <pc:docMk/>
            <pc:sldMk cId="3241826839" sldId="490"/>
            <ac:spMk id="55" creationId="{861D2C67-93B7-40C3-AC4D-9167254DC42B}"/>
          </ac:spMkLst>
        </pc:spChg>
        <pc:grpChg chg="mod">
          <ac:chgData name="Дамир Абзгильдин" userId="571c3285c2c384ab" providerId="LiveId" clId="{BCA3D9FD-573B-4ED6-94F4-C22B491832D1}" dt="2025-02-05T07:54:41.498" v="873" actId="1036"/>
          <ac:grpSpMkLst>
            <pc:docMk/>
            <pc:sldMk cId="3241826839" sldId="490"/>
            <ac:grpSpMk id="4" creationId="{FDE458CD-2A06-4017-A565-C30C25647B3D}"/>
          </ac:grpSpMkLst>
        </pc:grpChg>
        <pc:grpChg chg="mod">
          <ac:chgData name="Дамир Абзгильдин" userId="571c3285c2c384ab" providerId="LiveId" clId="{BCA3D9FD-573B-4ED6-94F4-C22B491832D1}" dt="2025-02-05T07:54:41.498" v="873" actId="1036"/>
          <ac:grpSpMkLst>
            <pc:docMk/>
            <pc:sldMk cId="3241826839" sldId="490"/>
            <ac:grpSpMk id="34" creationId="{BE3432CE-3D2C-4E70-91F6-A06B3ECEE65D}"/>
          </ac:grpSpMkLst>
        </pc:grpChg>
        <pc:grpChg chg="mod">
          <ac:chgData name="Дамир Абзгильдин" userId="571c3285c2c384ab" providerId="LiveId" clId="{BCA3D9FD-573B-4ED6-94F4-C22B491832D1}" dt="2025-02-05T07:54:41.498" v="873" actId="1036"/>
          <ac:grpSpMkLst>
            <pc:docMk/>
            <pc:sldMk cId="3241826839" sldId="490"/>
            <ac:grpSpMk id="43" creationId="{A9410BFB-7368-48D4-BA64-DE14706F6FF9}"/>
          </ac:grpSpMkLst>
        </pc:grpChg>
        <pc:graphicFrameChg chg="add del mod">
          <ac:chgData name="Дамир Абзгильдин" userId="571c3285c2c384ab" providerId="LiveId" clId="{BCA3D9FD-573B-4ED6-94F4-C22B491832D1}" dt="2025-02-04T12:38:19.117" v="36"/>
          <ac:graphicFrameMkLst>
            <pc:docMk/>
            <pc:sldMk cId="3241826839" sldId="490"/>
            <ac:graphicFrameMk id="5" creationId="{9B261A94-D106-4E42-8A8A-E4B311CADAC4}"/>
          </ac:graphicFrameMkLst>
        </pc:graphicFrameChg>
        <pc:picChg chg="del">
          <ac:chgData name="Дамир Абзгильдин" userId="571c3285c2c384ab" providerId="LiveId" clId="{BCA3D9FD-573B-4ED6-94F4-C22B491832D1}" dt="2025-02-05T07:39:48.995" v="562" actId="478"/>
          <ac:picMkLst>
            <pc:docMk/>
            <pc:sldMk cId="3241826839" sldId="490"/>
            <ac:picMk id="6" creationId="{178F69E8-5D92-4CB3-9FD8-E388D84EEA77}"/>
          </ac:picMkLst>
        </pc:picChg>
        <pc:picChg chg="add mod">
          <ac:chgData name="Дамир Абзгильдин" userId="571c3285c2c384ab" providerId="LiveId" clId="{BCA3D9FD-573B-4ED6-94F4-C22B491832D1}" dt="2025-02-05T07:39:50.995" v="563"/>
          <ac:picMkLst>
            <pc:docMk/>
            <pc:sldMk cId="3241826839" sldId="490"/>
            <ac:picMk id="23" creationId="{A51E160F-58EF-45D1-A26D-5705EC6D706E}"/>
          </ac:picMkLst>
        </pc:picChg>
        <pc:cxnChg chg="mod">
          <ac:chgData name="Дамир Абзгильдин" userId="571c3285c2c384ab" providerId="LiveId" clId="{BCA3D9FD-573B-4ED6-94F4-C22B491832D1}" dt="2025-02-05T07:54:41.498" v="873" actId="1036"/>
          <ac:cxnSpMkLst>
            <pc:docMk/>
            <pc:sldMk cId="3241826839" sldId="490"/>
            <ac:cxnSpMk id="53" creationId="{C6E3416D-75D6-4D19-9E98-97FDFA325D0E}"/>
          </ac:cxnSpMkLst>
        </pc:cxnChg>
        <pc:cxnChg chg="mod">
          <ac:chgData name="Дамир Абзгильдин" userId="571c3285c2c384ab" providerId="LiveId" clId="{BCA3D9FD-573B-4ED6-94F4-C22B491832D1}" dt="2025-02-05T07:54:41.498" v="873" actId="1036"/>
          <ac:cxnSpMkLst>
            <pc:docMk/>
            <pc:sldMk cId="3241826839" sldId="490"/>
            <ac:cxnSpMk id="54" creationId="{7B45FC43-B28A-49C4-BF3B-2210829BB064}"/>
          </ac:cxnSpMkLst>
        </pc:cxnChg>
        <pc:cxnChg chg="mod">
          <ac:chgData name="Дамир Абзгильдин" userId="571c3285c2c384ab" providerId="LiveId" clId="{BCA3D9FD-573B-4ED6-94F4-C22B491832D1}" dt="2025-02-05T07:54:41.498" v="873" actId="1036"/>
          <ac:cxnSpMkLst>
            <pc:docMk/>
            <pc:sldMk cId="3241826839" sldId="490"/>
            <ac:cxnSpMk id="56" creationId="{F2170D11-12A8-4EF2-8E5A-E9AB2762AA98}"/>
          </ac:cxnSpMkLst>
        </pc:cxnChg>
        <pc:cxnChg chg="mod">
          <ac:chgData name="Дамир Абзгильдин" userId="571c3285c2c384ab" providerId="LiveId" clId="{BCA3D9FD-573B-4ED6-94F4-C22B491832D1}" dt="2025-02-05T07:55:15.619" v="891" actId="20577"/>
          <ac:cxnSpMkLst>
            <pc:docMk/>
            <pc:sldMk cId="3241826839" sldId="490"/>
            <ac:cxnSpMk id="57" creationId="{5DBB1827-336E-4185-9A2D-27007D4D7269}"/>
          </ac:cxnSpMkLst>
        </pc:cxnChg>
      </pc:sldChg>
      <pc:sldChg chg="modSp mod">
        <pc:chgData name="Дамир Абзгильдин" userId="571c3285c2c384ab" providerId="LiveId" clId="{BCA3D9FD-573B-4ED6-94F4-C22B491832D1}" dt="2025-02-05T07:44:00.083" v="797" actId="20577"/>
        <pc:sldMkLst>
          <pc:docMk/>
          <pc:sldMk cId="2499371547" sldId="492"/>
        </pc:sldMkLst>
        <pc:spChg chg="mod">
          <ac:chgData name="Дамир Абзгильдин" userId="571c3285c2c384ab" providerId="LiveId" clId="{BCA3D9FD-573B-4ED6-94F4-C22B491832D1}" dt="2025-02-05T07:44:00.083" v="797" actId="20577"/>
          <ac:spMkLst>
            <pc:docMk/>
            <pc:sldMk cId="2499371547" sldId="492"/>
            <ac:spMk id="41" creationId="{BA343E63-5427-40D1-9587-084BDD13B5A4}"/>
          </ac:spMkLst>
        </pc:spChg>
        <pc:picChg chg="mod">
          <ac:chgData name="Дамир Абзгильдин" userId="571c3285c2c384ab" providerId="LiveId" clId="{BCA3D9FD-573B-4ED6-94F4-C22B491832D1}" dt="2025-02-05T07:43:47.510" v="777"/>
          <ac:picMkLst>
            <pc:docMk/>
            <pc:sldMk cId="2499371547" sldId="492"/>
            <ac:picMk id="4" creationId="{B4392532-0E16-4E5B-9CD4-DA0DD5BF3207}"/>
          </ac:picMkLst>
        </pc:picChg>
      </pc:sldChg>
      <pc:sldChg chg="addSp delSp modSp mod">
        <pc:chgData name="Дамир Абзгильдин" userId="571c3285c2c384ab" providerId="LiveId" clId="{BCA3D9FD-573B-4ED6-94F4-C22B491832D1}" dt="2025-02-04T12:42:38.210" v="386"/>
        <pc:sldMkLst>
          <pc:docMk/>
          <pc:sldMk cId="1386162026" sldId="494"/>
        </pc:sldMkLst>
        <pc:picChg chg="del mod">
          <ac:chgData name="Дамир Абзгильдин" userId="571c3285c2c384ab" providerId="LiveId" clId="{BCA3D9FD-573B-4ED6-94F4-C22B491832D1}" dt="2025-02-04T12:42:38.044" v="385" actId="478"/>
          <ac:picMkLst>
            <pc:docMk/>
            <pc:sldMk cId="1386162026" sldId="494"/>
            <ac:picMk id="40" creationId="{48C59872-D7CA-43DF-AD16-A6CF0B1B44FE}"/>
          </ac:picMkLst>
        </pc:picChg>
        <pc:picChg chg="add mod">
          <ac:chgData name="Дамир Абзгильдин" userId="571c3285c2c384ab" providerId="LiveId" clId="{BCA3D9FD-573B-4ED6-94F4-C22B491832D1}" dt="2025-02-04T12:42:38.210" v="386"/>
          <ac:picMkLst>
            <pc:docMk/>
            <pc:sldMk cId="1386162026" sldId="494"/>
            <ac:picMk id="95" creationId="{5A1FD83A-5D22-4138-8B4B-D428C9C50A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49999-10FB-4862-B5E7-CD7D3FE5AE45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E365D-D992-4A8E-BE1F-DD3783980E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88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t>1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1736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t>2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4982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t>3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1347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4" name="Google Shape;574;p1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5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t>4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6550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6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t>5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9360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1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0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t>6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392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4" name="Google Shape;474;p1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2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t>7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9369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7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t>8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7950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8" name="Google Shape;788;p1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9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ru-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8986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04BC-998B-42DF-8966-4F14FF877D3C}" type="datetimeFigureOut">
              <a:rPr lang="ru-RU" smtClean="0"/>
              <a:pPr/>
              <a:t>12.05.2025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DEF6-9E36-49AA-B60E-CE3BA351DB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04BC-998B-42DF-8966-4F14FF877D3C}" type="datetimeFigureOut">
              <a:rPr lang="ru-RU" smtClean="0"/>
              <a:pPr/>
              <a:t>12.05.2025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DEF6-9E36-49AA-B60E-CE3BA351DB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04BC-998B-42DF-8966-4F14FF877D3C}" type="datetimeFigureOut">
              <a:rPr lang="ru-RU" smtClean="0"/>
              <a:pPr/>
              <a:t>12.05.2025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DEF6-9E36-49AA-B60E-CE3BA351DB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9B3BD-A0C1-492F-832E-7B9E49687A6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31685-CDAC-4BEB-A571-B50155E41F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9261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D351A-A4E2-4326-9960-15DAE0E3105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F2EFD-29E4-48A8-9B2F-EE1AB6C253E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5907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7358A-32C2-4CF8-9D1A-760D8DF9AAD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93743-16BA-4798-8072-A9F9862475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2079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3ED2B-3914-4D00-AABC-EFD77E4992F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A05DE-213C-4E74-9FF3-0BA82348E9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0013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B9768-974B-43CF-B711-C9DD4E62AA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55CAF-2E1F-4766-9A30-1C906EE293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8408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C48B6-3BC6-41B5-8F47-78D5799600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6E55D-5FA5-4564-A80A-6B6D7B4CFC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1729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BA630-A684-4274-BEF5-33DE0EC06B2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379CE-9F14-4DFF-925F-E64926CB56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9218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1E418-4D0F-4B48-890B-4590DC47EDE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CD6C1-D22C-4F3D-9D9A-ED3B9C275A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969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04BC-998B-42DF-8966-4F14FF877D3C}" type="datetimeFigureOut">
              <a:rPr lang="ru-RU" smtClean="0"/>
              <a:pPr/>
              <a:t>12.05.2025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DEF6-9E36-49AA-B60E-CE3BA351DB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D6E5A-404A-4F3E-8D2E-89E129E6A96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D3A2E-5929-4E3D-A56F-FE9238AB6F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0553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EAD76-B17E-4D58-8C9E-2797A1EC78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6A1B2-4E13-4BDB-8F51-35A8814986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3274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EC4D7-F30B-4ABA-A7D5-40FE75ABF5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B6C96-0EBF-413F-B3BF-F43BE8DB33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0458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314576" y="1"/>
            <a:ext cx="6829426" cy="6485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2">
              <a:solidFill>
                <a:schemeClr val="tx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93"/>
          <a:stretch/>
        </p:blipFill>
        <p:spPr>
          <a:xfrm>
            <a:off x="395527" y="86291"/>
            <a:ext cx="551656" cy="472207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064468" y="116262"/>
            <a:ext cx="2708058" cy="316166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025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Колонтитул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" y="578486"/>
            <a:ext cx="2259934" cy="70084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2">
              <a:solidFill>
                <a:schemeClr val="tx2"/>
              </a:solidFill>
            </a:endParaRPr>
          </a:p>
        </p:txBody>
      </p:sp>
      <p:sp>
        <p:nvSpPr>
          <p:cNvPr id="14" name="Объект 2"/>
          <p:cNvSpPr>
            <a:spLocks noGrp="1"/>
          </p:cNvSpPr>
          <p:nvPr>
            <p:ph idx="1" hasCustomPrompt="1"/>
          </p:nvPr>
        </p:nvSpPr>
        <p:spPr>
          <a:xfrm>
            <a:off x="2493170" y="915854"/>
            <a:ext cx="6279356" cy="3827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ru-RU" dirty="0"/>
              <a:t>Текст</a:t>
            </a:r>
          </a:p>
        </p:txBody>
      </p:sp>
      <p:sp>
        <p:nvSpPr>
          <p:cNvPr id="19" name="Объект 4"/>
          <p:cNvSpPr>
            <a:spLocks noGrp="1"/>
          </p:cNvSpPr>
          <p:nvPr>
            <p:ph idx="15" hasCustomPrompt="1"/>
          </p:nvPr>
        </p:nvSpPr>
        <p:spPr>
          <a:xfrm>
            <a:off x="453527" y="915854"/>
            <a:ext cx="1806408" cy="11923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2" name="Объект 4"/>
          <p:cNvSpPr>
            <a:spLocks noGrp="1"/>
          </p:cNvSpPr>
          <p:nvPr>
            <p:ph idx="16" hasCustomPrompt="1"/>
          </p:nvPr>
        </p:nvSpPr>
        <p:spPr>
          <a:xfrm>
            <a:off x="453527" y="3551057"/>
            <a:ext cx="1806408" cy="11923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3" name="Объект 4"/>
          <p:cNvSpPr>
            <a:spLocks noGrp="1"/>
          </p:cNvSpPr>
          <p:nvPr>
            <p:ph idx="17" hasCustomPrompt="1"/>
          </p:nvPr>
        </p:nvSpPr>
        <p:spPr>
          <a:xfrm>
            <a:off x="453527" y="2233456"/>
            <a:ext cx="1806408" cy="11923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1" r="-844"/>
          <a:stretch/>
        </p:blipFill>
        <p:spPr>
          <a:xfrm>
            <a:off x="969040" y="86291"/>
            <a:ext cx="1050133" cy="316893"/>
          </a:xfrm>
          <a:prstGeom prst="rect">
            <a:avLst/>
          </a:prstGeom>
        </p:spPr>
      </p:pic>
      <p:sp>
        <p:nvSpPr>
          <p:cNvPr id="25" name="Подзаголовок 2"/>
          <p:cNvSpPr txBox="1">
            <a:spLocks/>
          </p:cNvSpPr>
          <p:nvPr/>
        </p:nvSpPr>
        <p:spPr>
          <a:xfrm>
            <a:off x="939128" y="360501"/>
            <a:ext cx="1070542" cy="185558"/>
          </a:xfrm>
          <a:prstGeom prst="rect">
            <a:avLst/>
          </a:prstGeom>
        </p:spPr>
        <p:txBody>
          <a:bodyPr vert="horz" lIns="51439" tIns="25719" rIns="51439" bIns="25719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87" dirty="0">
                <a:solidFill>
                  <a:schemeClr val="accent1"/>
                </a:solidFill>
              </a:rPr>
              <a:t>www.uust.ru</a:t>
            </a:r>
            <a:endParaRPr lang="ru-RU" sz="787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408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1"/>
          <p:cNvSpPr txBox="1">
            <a:spLocks noGrp="1"/>
          </p:cNvSpPr>
          <p:nvPr>
            <p:ph type="title"/>
          </p:nvPr>
        </p:nvSpPr>
        <p:spPr>
          <a:xfrm>
            <a:off x="304039" y="408622"/>
            <a:ext cx="853592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>
                <a:solidFill>
                  <a:srgbClr val="504E5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body" idx="1"/>
          </p:nvPr>
        </p:nvSpPr>
        <p:spPr>
          <a:xfrm>
            <a:off x="381952" y="1248538"/>
            <a:ext cx="818292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ftr" idx="11"/>
          </p:nvPr>
        </p:nvSpPr>
        <p:spPr>
          <a:xfrm>
            <a:off x="8565070" y="4816064"/>
            <a:ext cx="382905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sldNum" idx="12"/>
          </p:nvPr>
        </p:nvSpPr>
        <p:spPr>
          <a:xfrm>
            <a:off x="1402271" y="4535447"/>
            <a:ext cx="30575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9525" marR="0" lvl="0" indent="0" algn="l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525" marR="0" lvl="1" indent="0" algn="l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525" marR="0" lvl="2" indent="0" algn="l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9525" marR="0" lvl="3" indent="0" algn="l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9525" marR="0" lvl="4" indent="0" algn="l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9525" marR="0" lvl="5" indent="0" algn="l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525" marR="0" lvl="6" indent="0" algn="l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9525" marR="0" lvl="7" indent="0" algn="l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9525" marR="0" lvl="8" indent="0" algn="l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ru-RU"/>
              <a:t>Ряд </a:t>
            </a:r>
            <a:fld id="{00000000-1234-1234-1234-123412341234}" type="slidenum">
              <a:rPr lang="ru-RU"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6840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4"/>
          <p:cNvSpPr txBox="1">
            <a:spLocks noGrp="1"/>
          </p:cNvSpPr>
          <p:nvPr>
            <p:ph type="ctrTitle"/>
          </p:nvPr>
        </p:nvSpPr>
        <p:spPr>
          <a:xfrm>
            <a:off x="685800" y="1594485"/>
            <a:ext cx="777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subTitle" idx="1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8565070" y="4816064"/>
            <a:ext cx="382905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sldNum" idx="12"/>
          </p:nvPr>
        </p:nvSpPr>
        <p:spPr>
          <a:xfrm>
            <a:off x="1402271" y="4535447"/>
            <a:ext cx="30575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9525" marR="0" lvl="0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525" marR="0" lvl="1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525" marR="0" lvl="2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9525" marR="0" lvl="3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9525" marR="0" lvl="4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9525" marR="0" lvl="5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525" marR="0" lvl="6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9525" marR="0" lvl="7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9525" marR="0" lvl="8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ru-RU"/>
              <a:t>Ряд </a:t>
            </a:r>
            <a:fld id="{00000000-1234-1234-1234-123412341234}" type="slidenum">
              <a:rPr lang="ru-RU"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4102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5"/>
          <p:cNvSpPr txBox="1">
            <a:spLocks noGrp="1"/>
          </p:cNvSpPr>
          <p:nvPr>
            <p:ph type="title"/>
          </p:nvPr>
        </p:nvSpPr>
        <p:spPr>
          <a:xfrm>
            <a:off x="304039" y="408622"/>
            <a:ext cx="853592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>
                <a:solidFill>
                  <a:srgbClr val="504E5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body" idx="2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ftr" idx="11"/>
          </p:nvPr>
        </p:nvSpPr>
        <p:spPr>
          <a:xfrm>
            <a:off x="8565070" y="4816064"/>
            <a:ext cx="382905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sldNum" idx="12"/>
          </p:nvPr>
        </p:nvSpPr>
        <p:spPr>
          <a:xfrm>
            <a:off x="1402271" y="4535447"/>
            <a:ext cx="30575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9525" marR="0" lvl="0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525" marR="0" lvl="1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525" marR="0" lvl="2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9525" marR="0" lvl="3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9525" marR="0" lvl="4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9525" marR="0" lvl="5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525" marR="0" lvl="6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9525" marR="0" lvl="7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9525" marR="0" lvl="8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ru-RU"/>
              <a:t>Ряд </a:t>
            </a:r>
            <a:fld id="{00000000-1234-1234-1234-123412341234}" type="slidenum">
              <a:rPr lang="ru-RU"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1225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6"/>
          <p:cNvSpPr txBox="1">
            <a:spLocks noGrp="1"/>
          </p:cNvSpPr>
          <p:nvPr>
            <p:ph type="title"/>
          </p:nvPr>
        </p:nvSpPr>
        <p:spPr>
          <a:xfrm>
            <a:off x="304039" y="408622"/>
            <a:ext cx="853592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>
                <a:solidFill>
                  <a:srgbClr val="504E5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ftr" idx="11"/>
          </p:nvPr>
        </p:nvSpPr>
        <p:spPr>
          <a:xfrm>
            <a:off x="8565070" y="4816064"/>
            <a:ext cx="382905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1402271" y="4535447"/>
            <a:ext cx="30575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9525" marR="0" lvl="0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525" marR="0" lvl="1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525" marR="0" lvl="2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9525" marR="0" lvl="3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9525" marR="0" lvl="4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9525" marR="0" lvl="5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525" marR="0" lvl="6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9525" marR="0" lvl="7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9525" marR="0" lvl="8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ru-RU"/>
              <a:t>Ряд </a:t>
            </a:r>
            <a:fld id="{00000000-1234-1234-1234-123412341234}" type="slidenum">
              <a:rPr lang="ru-RU"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5205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27"/>
          <p:cNvSpPr txBox="1">
            <a:spLocks noGrp="1"/>
          </p:cNvSpPr>
          <p:nvPr>
            <p:ph type="ftr" idx="11"/>
          </p:nvPr>
        </p:nvSpPr>
        <p:spPr>
          <a:xfrm>
            <a:off x="8565070" y="4816064"/>
            <a:ext cx="382905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sldNum" idx="12"/>
          </p:nvPr>
        </p:nvSpPr>
        <p:spPr>
          <a:xfrm>
            <a:off x="1402271" y="4535447"/>
            <a:ext cx="30575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9525" marR="0" lvl="0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525" marR="0" lvl="1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525" marR="0" lvl="2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9525" marR="0" lvl="3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9525" marR="0" lvl="4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9525" marR="0" lvl="5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525" marR="0" lvl="6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9525" marR="0" lvl="7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9525" marR="0" lvl="8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ru-RU"/>
              <a:t>Ряд </a:t>
            </a:r>
            <a:fld id="{00000000-1234-1234-1234-123412341234}" type="slidenum">
              <a:rPr lang="ru-RU"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664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3"/>
          <p:cNvSpPr txBox="1">
            <a:spLocks noGrp="1"/>
          </p:cNvSpPr>
          <p:nvPr>
            <p:ph type="title"/>
          </p:nvPr>
        </p:nvSpPr>
        <p:spPr>
          <a:xfrm>
            <a:off x="304039" y="408622"/>
            <a:ext cx="853592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>
                <a:solidFill>
                  <a:srgbClr val="504E5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body" idx="1"/>
          </p:nvPr>
        </p:nvSpPr>
        <p:spPr>
          <a:xfrm>
            <a:off x="381952" y="1248538"/>
            <a:ext cx="818292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ftr" idx="11"/>
          </p:nvPr>
        </p:nvSpPr>
        <p:spPr>
          <a:xfrm>
            <a:off x="8565070" y="4816064"/>
            <a:ext cx="382905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sldNum" idx="12"/>
          </p:nvPr>
        </p:nvSpPr>
        <p:spPr>
          <a:xfrm>
            <a:off x="1402271" y="4535447"/>
            <a:ext cx="30575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9525" marR="0" lvl="0" indent="0" algn="l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525" marR="0" lvl="1" indent="0" algn="l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525" marR="0" lvl="2" indent="0" algn="l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9525" marR="0" lvl="3" indent="0" algn="l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9525" marR="0" lvl="4" indent="0" algn="l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9525" marR="0" lvl="5" indent="0" algn="l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525" marR="0" lvl="6" indent="0" algn="l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9525" marR="0" lvl="7" indent="0" algn="l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9525" marR="0" lvl="8" indent="0" algn="l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ru-RU"/>
              <a:t>Ряд </a:t>
            </a:r>
            <a:fld id="{00000000-1234-1234-1234-123412341234}" type="slidenum">
              <a:rPr lang="ru-RU"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2931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04BC-998B-42DF-8966-4F14FF877D3C}" type="datetimeFigureOut">
              <a:rPr lang="ru-RU" smtClean="0"/>
              <a:pPr/>
              <a:t>12.05.2025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DEF6-9E36-49AA-B60E-CE3BA351DB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ctrTitle"/>
          </p:nvPr>
        </p:nvSpPr>
        <p:spPr>
          <a:xfrm>
            <a:off x="685800" y="1594485"/>
            <a:ext cx="777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subTitle" idx="1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ftr" idx="11"/>
          </p:nvPr>
        </p:nvSpPr>
        <p:spPr>
          <a:xfrm>
            <a:off x="8565070" y="4816064"/>
            <a:ext cx="382905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sldNum" idx="12"/>
          </p:nvPr>
        </p:nvSpPr>
        <p:spPr>
          <a:xfrm>
            <a:off x="1402271" y="4535447"/>
            <a:ext cx="30575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9525" marR="0" lvl="0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525" marR="0" lvl="1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525" marR="0" lvl="2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9525" marR="0" lvl="3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9525" marR="0" lvl="4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9525" marR="0" lvl="5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525" marR="0" lvl="6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9525" marR="0" lvl="7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9525" marR="0" lvl="8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ru-RU"/>
              <a:t>Ряд </a:t>
            </a:r>
            <a:fld id="{00000000-1234-1234-1234-123412341234}" type="slidenum">
              <a:rPr lang="ru-RU"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51459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9"/>
          <p:cNvSpPr txBox="1">
            <a:spLocks noGrp="1"/>
          </p:cNvSpPr>
          <p:nvPr>
            <p:ph type="title"/>
          </p:nvPr>
        </p:nvSpPr>
        <p:spPr>
          <a:xfrm>
            <a:off x="304039" y="408622"/>
            <a:ext cx="853592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>
                <a:solidFill>
                  <a:srgbClr val="504E5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9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body" idx="2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ftr" idx="11"/>
          </p:nvPr>
        </p:nvSpPr>
        <p:spPr>
          <a:xfrm>
            <a:off x="8565070" y="4816064"/>
            <a:ext cx="382905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sldNum" idx="12"/>
          </p:nvPr>
        </p:nvSpPr>
        <p:spPr>
          <a:xfrm>
            <a:off x="1402271" y="4535447"/>
            <a:ext cx="30575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9525" marR="0" lvl="0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525" marR="0" lvl="1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525" marR="0" lvl="2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9525" marR="0" lvl="3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9525" marR="0" lvl="4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9525" marR="0" lvl="5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525" marR="0" lvl="6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9525" marR="0" lvl="7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9525" marR="0" lvl="8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ru-RU"/>
              <a:t>Ряд </a:t>
            </a:r>
            <a:fld id="{00000000-1234-1234-1234-123412341234}" type="slidenum">
              <a:rPr lang="ru-RU"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82492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0"/>
          <p:cNvSpPr txBox="1">
            <a:spLocks noGrp="1"/>
          </p:cNvSpPr>
          <p:nvPr>
            <p:ph type="title"/>
          </p:nvPr>
        </p:nvSpPr>
        <p:spPr>
          <a:xfrm>
            <a:off x="304039" y="408622"/>
            <a:ext cx="853592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>
                <a:solidFill>
                  <a:srgbClr val="504E5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0"/>
          <p:cNvSpPr txBox="1">
            <a:spLocks noGrp="1"/>
          </p:cNvSpPr>
          <p:nvPr>
            <p:ph type="ftr" idx="11"/>
          </p:nvPr>
        </p:nvSpPr>
        <p:spPr>
          <a:xfrm>
            <a:off x="8565070" y="4816064"/>
            <a:ext cx="382905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sldNum" idx="12"/>
          </p:nvPr>
        </p:nvSpPr>
        <p:spPr>
          <a:xfrm>
            <a:off x="1402271" y="4535447"/>
            <a:ext cx="30575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9525" marR="0" lvl="0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525" marR="0" lvl="1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525" marR="0" lvl="2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9525" marR="0" lvl="3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9525" marR="0" lvl="4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9525" marR="0" lvl="5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525" marR="0" lvl="6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9525" marR="0" lvl="7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9525" marR="0" lvl="8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ru-RU"/>
              <a:t>Ряд </a:t>
            </a:r>
            <a:fld id="{00000000-1234-1234-1234-123412341234}" type="slidenum">
              <a:rPr lang="ru-RU"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67480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31"/>
          <p:cNvSpPr txBox="1">
            <a:spLocks noGrp="1"/>
          </p:cNvSpPr>
          <p:nvPr>
            <p:ph type="ftr" idx="11"/>
          </p:nvPr>
        </p:nvSpPr>
        <p:spPr>
          <a:xfrm>
            <a:off x="8565070" y="4816064"/>
            <a:ext cx="382905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1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sldNum" idx="12"/>
          </p:nvPr>
        </p:nvSpPr>
        <p:spPr>
          <a:xfrm>
            <a:off x="1402271" y="4535447"/>
            <a:ext cx="30575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9525" marR="0" lvl="0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525" marR="0" lvl="1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525" marR="0" lvl="2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9525" marR="0" lvl="3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9525" marR="0" lvl="4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9525" marR="0" lvl="5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525" marR="0" lvl="6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9525" marR="0" lvl="7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9525" marR="0" lvl="8" indent="0" algn="l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ru-RU"/>
              <a:t>Ряд </a:t>
            </a:r>
            <a:fld id="{00000000-1234-1234-1234-123412341234}" type="slidenum">
              <a:rPr lang="ru-RU"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5952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04BC-998B-42DF-8966-4F14FF877D3C}" type="datetimeFigureOut">
              <a:rPr lang="ru-RU" smtClean="0"/>
              <a:pPr/>
              <a:t>12.05.2025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DEF6-9E36-49AA-B60E-CE3BA351DB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04BC-998B-42DF-8966-4F14FF877D3C}" type="datetimeFigureOut">
              <a:rPr lang="ru-RU" smtClean="0"/>
              <a:pPr/>
              <a:t>12.05.2025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DEF6-9E36-49AA-B60E-CE3BA351DB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04BC-998B-42DF-8966-4F14FF877D3C}" type="datetimeFigureOut">
              <a:rPr lang="ru-RU" smtClean="0"/>
              <a:pPr/>
              <a:t>12.05.2025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DEF6-9E36-49AA-B60E-CE3BA351DB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04BC-998B-42DF-8966-4F14FF877D3C}" type="datetimeFigureOut">
              <a:rPr lang="ru-RU" smtClean="0"/>
              <a:pPr/>
              <a:t>12.05.2025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DEF6-9E36-49AA-B60E-CE3BA351DB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04BC-998B-42DF-8966-4F14FF877D3C}" type="datetimeFigureOut">
              <a:rPr lang="ru-RU" smtClean="0"/>
              <a:pPr/>
              <a:t>12.05.2025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DEF6-9E36-49AA-B60E-CE3BA351DB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04BC-998B-42DF-8966-4F14FF877D3C}" type="datetimeFigureOut">
              <a:rPr lang="ru-RU" smtClean="0"/>
              <a:pPr/>
              <a:t>12.05.2025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DEF6-9E36-49AA-B60E-CE3BA351DB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D04BC-998B-42DF-8966-4F14FF877D3C}" type="datetimeFigureOut">
              <a:rPr lang="ru-RU" smtClean="0"/>
              <a:pPr/>
              <a:t>12.05.2025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CDEF6-9E36-49AA-B60E-CE3BA351DB9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EF3B0C-69F6-4D3A-A338-28600E98847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A6D54A-D5E7-4B1B-96CB-BD20DF904644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2560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59143" y="270891"/>
            <a:ext cx="1983104" cy="39090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0"/>
          <p:cNvSpPr txBox="1">
            <a:spLocks noGrp="1"/>
          </p:cNvSpPr>
          <p:nvPr>
            <p:ph type="title"/>
          </p:nvPr>
        </p:nvSpPr>
        <p:spPr>
          <a:xfrm>
            <a:off x="304039" y="408622"/>
            <a:ext cx="85359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504E5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body" idx="1"/>
          </p:nvPr>
        </p:nvSpPr>
        <p:spPr>
          <a:xfrm>
            <a:off x="381952" y="1248538"/>
            <a:ext cx="818292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8565070" y="4816064"/>
            <a:ext cx="382905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sldNum" idx="12"/>
          </p:nvPr>
        </p:nvSpPr>
        <p:spPr>
          <a:xfrm>
            <a:off x="1402271" y="4535447"/>
            <a:ext cx="30575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9525" marR="0" lvl="0" indent="0" algn="l" rtl="0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525" marR="0" lvl="1" indent="0" algn="l" rtl="0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525" marR="0" lvl="2" indent="0" algn="l" rtl="0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9525" marR="0" lvl="3" indent="0" algn="l" rtl="0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9525" marR="0" lvl="4" indent="0" algn="l" rtl="0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9525" marR="0" lvl="5" indent="0" algn="l" rtl="0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525" marR="0" lvl="6" indent="0" algn="l" rtl="0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9525" marR="0" lvl="7" indent="0" algn="l" rtl="0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9525" marR="0" lvl="8" indent="0" algn="l" rtl="0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ru-RU"/>
              <a:t>Ряд </a:t>
            </a:r>
            <a:fld id="{00000000-1234-1234-1234-123412341234}" type="slidenum">
              <a:rPr lang="ru-RU"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370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59143" y="270891"/>
            <a:ext cx="1983104" cy="390906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22"/>
          <p:cNvSpPr txBox="1">
            <a:spLocks noGrp="1"/>
          </p:cNvSpPr>
          <p:nvPr>
            <p:ph type="title"/>
          </p:nvPr>
        </p:nvSpPr>
        <p:spPr>
          <a:xfrm>
            <a:off x="304039" y="408622"/>
            <a:ext cx="85359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504E5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1"/>
          </p:nvPr>
        </p:nvSpPr>
        <p:spPr>
          <a:xfrm>
            <a:off x="381952" y="1248538"/>
            <a:ext cx="818292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ftr" idx="11"/>
          </p:nvPr>
        </p:nvSpPr>
        <p:spPr>
          <a:xfrm>
            <a:off x="8565070" y="4816064"/>
            <a:ext cx="382905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sldNum" idx="12"/>
          </p:nvPr>
        </p:nvSpPr>
        <p:spPr>
          <a:xfrm>
            <a:off x="1402271" y="4535447"/>
            <a:ext cx="30575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9525" marR="0" lvl="0" indent="0" algn="l" rtl="0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525" marR="0" lvl="1" indent="0" algn="l" rtl="0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525" marR="0" lvl="2" indent="0" algn="l" rtl="0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9525" marR="0" lvl="3" indent="0" algn="l" rtl="0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9525" marR="0" lvl="4" indent="0" algn="l" rtl="0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9525" marR="0" lvl="5" indent="0" algn="l" rtl="0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525" marR="0" lvl="6" indent="0" algn="l" rtl="0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9525" marR="0" lvl="7" indent="0" algn="l" rtl="0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9525" marR="0" lvl="8" indent="0" algn="l" rtl="0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ru-RU"/>
              <a:t>Ряд </a:t>
            </a:r>
            <a:fld id="{00000000-1234-1234-1234-123412341234}" type="slidenum">
              <a:rPr lang="ru-RU"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80244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11" Type="http://schemas.openxmlformats.org/officeDocument/2006/relationships/image" Target="../media/image28.png"/><Relationship Id="rId5" Type="http://schemas.openxmlformats.org/officeDocument/2006/relationships/image" Target="../media/image36.png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9.png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56.png"/><Relationship Id="rId18" Type="http://schemas.openxmlformats.org/officeDocument/2006/relationships/image" Target="../media/image61.jpg"/><Relationship Id="rId26" Type="http://schemas.openxmlformats.org/officeDocument/2006/relationships/image" Target="../media/image69.png"/><Relationship Id="rId3" Type="http://schemas.openxmlformats.org/officeDocument/2006/relationships/image" Target="../media/image46.jpeg"/><Relationship Id="rId21" Type="http://schemas.openxmlformats.org/officeDocument/2006/relationships/image" Target="../media/image64.jpg"/><Relationship Id="rId7" Type="http://schemas.openxmlformats.org/officeDocument/2006/relationships/image" Target="../media/image50.png"/><Relationship Id="rId12" Type="http://schemas.openxmlformats.org/officeDocument/2006/relationships/image" Target="../media/image55.jpg"/><Relationship Id="rId17" Type="http://schemas.openxmlformats.org/officeDocument/2006/relationships/image" Target="../media/image60.jpg"/><Relationship Id="rId25" Type="http://schemas.openxmlformats.org/officeDocument/2006/relationships/image" Target="../media/image68.jpg"/><Relationship Id="rId2" Type="http://schemas.openxmlformats.org/officeDocument/2006/relationships/image" Target="../media/image45.png"/><Relationship Id="rId16" Type="http://schemas.openxmlformats.org/officeDocument/2006/relationships/image" Target="../media/image59.jpg"/><Relationship Id="rId20" Type="http://schemas.openxmlformats.org/officeDocument/2006/relationships/image" Target="../media/image63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jpg"/><Relationship Id="rId11" Type="http://schemas.openxmlformats.org/officeDocument/2006/relationships/image" Target="../media/image54.jpg"/><Relationship Id="rId24" Type="http://schemas.openxmlformats.org/officeDocument/2006/relationships/image" Target="../media/image67.gif"/><Relationship Id="rId5" Type="http://schemas.openxmlformats.org/officeDocument/2006/relationships/image" Target="../media/image48.jpeg"/><Relationship Id="rId15" Type="http://schemas.openxmlformats.org/officeDocument/2006/relationships/image" Target="../media/image58.jp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10" Type="http://schemas.openxmlformats.org/officeDocument/2006/relationships/image" Target="../media/image53.jpg"/><Relationship Id="rId19" Type="http://schemas.openxmlformats.org/officeDocument/2006/relationships/image" Target="../media/image62.jpg"/><Relationship Id="rId31" Type="http://schemas.openxmlformats.org/officeDocument/2006/relationships/image" Target="../media/image74.jpg"/><Relationship Id="rId4" Type="http://schemas.openxmlformats.org/officeDocument/2006/relationships/image" Target="../media/image47.jpe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70.png"/><Relationship Id="rId30" Type="http://schemas.openxmlformats.org/officeDocument/2006/relationships/image" Target="../media/image7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53651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Google Shape;791;p19"/>
          <p:cNvPicPr preferRelativeResize="0"/>
          <p:nvPr/>
        </p:nvPicPr>
        <p:blipFill rotWithShape="1">
          <a:blip r:embed="rId3">
            <a:alphaModFix/>
          </a:blip>
          <a:srcRect l="23031" t="23385" r="23032" b="23029"/>
          <a:stretch/>
        </p:blipFill>
        <p:spPr>
          <a:xfrm>
            <a:off x="35024" y="19701"/>
            <a:ext cx="9073954" cy="5104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2" name="Google Shape;792;p19"/>
          <p:cNvGrpSpPr/>
          <p:nvPr/>
        </p:nvGrpSpPr>
        <p:grpSpPr>
          <a:xfrm>
            <a:off x="1835696" y="2355426"/>
            <a:ext cx="5337620" cy="2596464"/>
            <a:chOff x="2510118" y="2037077"/>
            <a:chExt cx="7171764" cy="3488676"/>
          </a:xfrm>
        </p:grpSpPr>
        <p:grpSp>
          <p:nvGrpSpPr>
            <p:cNvPr id="793" name="Google Shape;793;p19"/>
            <p:cNvGrpSpPr/>
            <p:nvPr/>
          </p:nvGrpSpPr>
          <p:grpSpPr>
            <a:xfrm rot="214410">
              <a:off x="5139993" y="2037077"/>
              <a:ext cx="1996243" cy="490105"/>
              <a:chOff x="1399199" y="3991199"/>
              <a:chExt cx="2724950" cy="526476"/>
            </a:xfrm>
          </p:grpSpPr>
          <p:pic>
            <p:nvPicPr>
              <p:cNvPr id="794" name="Google Shape;794;p1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399199" y="3991199"/>
                <a:ext cx="2583913" cy="52364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95" name="Google Shape;795;p19"/>
              <p:cNvSpPr txBox="1"/>
              <p:nvPr/>
            </p:nvSpPr>
            <p:spPr>
              <a:xfrm>
                <a:off x="1513964" y="4120900"/>
                <a:ext cx="2610185" cy="396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044" tIns="34013" rIns="68044" bIns="34013" anchor="t" anchorCtr="0">
                <a:spAutoFit/>
              </a:bodyPr>
              <a:lstStyle/>
              <a:p>
                <a:pPr>
                  <a:buClr>
                    <a:schemeClr val="lt1"/>
                  </a:buClr>
                  <a:buSzPts val="1800"/>
                </a:pPr>
                <a:r>
                  <a:rPr lang="ru-RU" sz="1340" b="1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rPr>
                  <a:t>ИЗОБРЕТАЯ</a:t>
                </a:r>
                <a:endParaRPr sz="134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6" name="Google Shape;796;p19"/>
            <p:cNvGrpSpPr/>
            <p:nvPr/>
          </p:nvGrpSpPr>
          <p:grpSpPr>
            <a:xfrm rot="1066632">
              <a:off x="4555322" y="2632072"/>
              <a:ext cx="1966927" cy="488000"/>
              <a:chOff x="1324454" y="3999019"/>
              <a:chExt cx="2684931" cy="524215"/>
            </a:xfrm>
          </p:grpSpPr>
          <p:pic>
            <p:nvPicPr>
              <p:cNvPr id="797" name="Google Shape;797;p19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324454" y="3999019"/>
                <a:ext cx="2583912" cy="52364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98" name="Google Shape;798;p19"/>
              <p:cNvSpPr txBox="1"/>
              <p:nvPr/>
            </p:nvSpPr>
            <p:spPr>
              <a:xfrm>
                <a:off x="1399199" y="4126459"/>
                <a:ext cx="2610186" cy="396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044" tIns="34013" rIns="68044" bIns="34013" anchor="t" anchorCtr="0">
                <a:spAutoFit/>
              </a:bodyPr>
              <a:lstStyle/>
              <a:p>
                <a:pPr>
                  <a:buClr>
                    <a:schemeClr val="lt1"/>
                  </a:buClr>
                  <a:buSzPts val="1800"/>
                </a:pPr>
                <a:r>
                  <a:rPr lang="ru-RU" sz="1340" b="1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rPr>
                  <a:t>ЛУЧШЕЕ</a:t>
                </a:r>
                <a:endParaRPr sz="134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799" name="Google Shape;799;p19"/>
            <p:cNvPicPr preferRelativeResize="0"/>
            <p:nvPr/>
          </p:nvPicPr>
          <p:blipFill rotWithShape="1">
            <a:blip r:embed="rId6">
              <a:alphaModFix/>
            </a:blip>
            <a:srcRect l="1807" r="1806" b="3573"/>
            <a:stretch/>
          </p:blipFill>
          <p:spPr>
            <a:xfrm>
              <a:off x="2510118" y="2513653"/>
              <a:ext cx="7171764" cy="30121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00" name="Google Shape;800;p19"/>
            <p:cNvGrpSpPr/>
            <p:nvPr/>
          </p:nvGrpSpPr>
          <p:grpSpPr>
            <a:xfrm rot="-699425">
              <a:off x="5377822" y="3398297"/>
              <a:ext cx="1912175" cy="495282"/>
              <a:chOff x="1399199" y="3991199"/>
              <a:chExt cx="2610193" cy="532038"/>
            </a:xfrm>
          </p:grpSpPr>
          <p:pic>
            <p:nvPicPr>
              <p:cNvPr id="801" name="Google Shape;801;p19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399199" y="3991199"/>
                <a:ext cx="2583913" cy="52364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02" name="Google Shape;802;p19"/>
              <p:cNvSpPr txBox="1"/>
              <p:nvPr/>
            </p:nvSpPr>
            <p:spPr>
              <a:xfrm>
                <a:off x="1399203" y="4126462"/>
                <a:ext cx="2610189" cy="396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044" tIns="34013" rIns="68044" bIns="34013" anchor="t" anchorCtr="0">
                <a:spAutoFit/>
              </a:bodyPr>
              <a:lstStyle/>
              <a:p>
                <a:pPr>
                  <a:buClr>
                    <a:schemeClr val="lt1"/>
                  </a:buClr>
                  <a:buSzPts val="1800"/>
                </a:pPr>
                <a:r>
                  <a:rPr lang="ru-RU" sz="1340" b="1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rPr>
                  <a:t>БУДУЩЕЕ!</a:t>
                </a:r>
                <a:endParaRPr sz="134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803" name="Google Shape;803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40400" y="5002048"/>
              <a:ext cx="4466701" cy="2881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DDFFA4-9C6A-4A50-8865-1D9A53B6C3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24789"/>
            <a:ext cx="1440160" cy="14401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290" y="1868202"/>
            <a:ext cx="1824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Правила приема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621E7AC-DC12-43D6-8476-5B74B3D275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26" y="324789"/>
            <a:ext cx="1440160" cy="14401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54711" y="1872765"/>
            <a:ext cx="314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Индивидуальные достижения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BCC7C4B-CE9C-450F-BB7C-E6F86EE9F8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97052"/>
            <a:ext cx="1440000" cy="1440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588060" y="1868202"/>
            <a:ext cx="1584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Сроки приема</a:t>
            </a:r>
          </a:p>
        </p:txBody>
      </p:sp>
    </p:spTree>
    <p:extLst>
      <p:ext uri="{BB962C8B-B14F-4D97-AF65-F5344CB8AC3E}">
        <p14:creationId xmlns:p14="http://schemas.microsoft.com/office/powerpoint/2010/main" val="3460891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 rotWithShape="1">
          <a:blip r:embed="rId3">
            <a:alphaModFix/>
          </a:blip>
          <a:srcRect l="23031" t="23385" r="23032" b="23029"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"/>
          <p:cNvPicPr preferRelativeResize="0"/>
          <p:nvPr/>
        </p:nvPicPr>
        <p:blipFill rotWithShape="1">
          <a:blip r:embed="rId4">
            <a:alphaModFix/>
          </a:blip>
          <a:srcRect l="51083" t="-7293" r="33668" b="41363"/>
          <a:stretch/>
        </p:blipFill>
        <p:spPr>
          <a:xfrm rot="10800000" flipH="1">
            <a:off x="8594724" y="1951940"/>
            <a:ext cx="603376" cy="1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79950" y="1317987"/>
            <a:ext cx="5486128" cy="382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 rotWithShape="1">
          <a:blip r:embed="rId4">
            <a:alphaModFix/>
          </a:blip>
          <a:srcRect l="51083" t="-7293" r="33668" b="41363"/>
          <a:stretch/>
        </p:blipFill>
        <p:spPr>
          <a:xfrm rot="10800000" flipH="1">
            <a:off x="0" y="2008602"/>
            <a:ext cx="603376" cy="1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/>
          <p:cNvPicPr preferRelativeResize="0"/>
          <p:nvPr/>
        </p:nvPicPr>
        <p:blipFill rotWithShape="1">
          <a:blip r:embed="rId6">
            <a:alphaModFix/>
          </a:blip>
          <a:srcRect l="1484" t="-7293" r="9811" b="1"/>
          <a:stretch/>
        </p:blipFill>
        <p:spPr>
          <a:xfrm rot="-220347">
            <a:off x="1016528" y="1101372"/>
            <a:ext cx="3510132" cy="259414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"/>
          <p:cNvSpPr txBox="1"/>
          <p:nvPr/>
        </p:nvSpPr>
        <p:spPr>
          <a:xfrm>
            <a:off x="386498" y="507754"/>
            <a:ext cx="3742590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lnSpc>
                <a:spcPct val="80000"/>
              </a:lnSpc>
              <a:buClr>
                <a:srgbClr val="5300D6"/>
              </a:buClr>
              <a:buSzPts val="4000"/>
            </a:pPr>
            <a:r>
              <a:rPr lang="ru-RU" sz="3000" b="1" kern="0" dirty="0" err="1">
                <a:solidFill>
                  <a:srgbClr val="5300D6"/>
                </a:solidFill>
                <a:latin typeface="Arial"/>
                <a:ea typeface="Arial"/>
                <a:cs typeface="Arial"/>
                <a:sym typeface="Arial"/>
              </a:rPr>
              <a:t>УУНиТ</a:t>
            </a:r>
            <a:r>
              <a:rPr lang="ru-RU" sz="3000" b="1" kern="0" dirty="0">
                <a:solidFill>
                  <a:srgbClr val="5300D6"/>
                </a:solidFill>
                <a:latin typeface="Arial"/>
                <a:ea typeface="Arial"/>
                <a:cs typeface="Arial"/>
                <a:sym typeface="Arial"/>
              </a:rPr>
              <a:t> В ЦИФРАХ 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314542" y="1273361"/>
            <a:ext cx="1777415" cy="1288166"/>
          </a:xfrm>
          <a:custGeom>
            <a:avLst/>
            <a:gdLst/>
            <a:ahLst/>
            <a:cxnLst/>
            <a:rect l="l" t="t" r="r" b="b"/>
            <a:pathLst>
              <a:path w="2369886" h="1717554" extrusionOk="0">
                <a:moveTo>
                  <a:pt x="1987075" y="1419906"/>
                </a:moveTo>
                <a:cubicBezTo>
                  <a:pt x="1923368" y="1419906"/>
                  <a:pt x="1871723" y="1471551"/>
                  <a:pt x="1871723" y="1535258"/>
                </a:cubicBezTo>
                <a:cubicBezTo>
                  <a:pt x="1871723" y="1598965"/>
                  <a:pt x="1923368" y="1650610"/>
                  <a:pt x="1987075" y="1650610"/>
                </a:cubicBezTo>
                <a:cubicBezTo>
                  <a:pt x="2050782" y="1650610"/>
                  <a:pt x="2102427" y="1598965"/>
                  <a:pt x="2102427" y="1535258"/>
                </a:cubicBezTo>
                <a:cubicBezTo>
                  <a:pt x="2102427" y="1471551"/>
                  <a:pt x="2050782" y="1419906"/>
                  <a:pt x="1987075" y="1419906"/>
                </a:cubicBezTo>
                <a:close/>
                <a:moveTo>
                  <a:pt x="149152" y="0"/>
                </a:moveTo>
                <a:lnTo>
                  <a:pt x="2220734" y="0"/>
                </a:lnTo>
                <a:cubicBezTo>
                  <a:pt x="2303108" y="0"/>
                  <a:pt x="2369886" y="66778"/>
                  <a:pt x="2369886" y="149152"/>
                </a:cubicBezTo>
                <a:lnTo>
                  <a:pt x="2369886" y="1568402"/>
                </a:lnTo>
                <a:cubicBezTo>
                  <a:pt x="2369886" y="1650776"/>
                  <a:pt x="2303108" y="1717554"/>
                  <a:pt x="2220734" y="1717554"/>
                </a:cubicBezTo>
                <a:lnTo>
                  <a:pt x="149152" y="1717554"/>
                </a:lnTo>
                <a:cubicBezTo>
                  <a:pt x="66778" y="1717554"/>
                  <a:pt x="0" y="1650776"/>
                  <a:pt x="0" y="1568402"/>
                </a:cubicBezTo>
                <a:lnTo>
                  <a:pt x="0" y="149152"/>
                </a:lnTo>
                <a:cubicBezTo>
                  <a:pt x="0" y="66778"/>
                  <a:pt x="66778" y="0"/>
                  <a:pt x="149152" y="0"/>
                </a:cubicBezTo>
                <a:close/>
              </a:path>
            </a:pathLst>
          </a:custGeom>
          <a:solidFill>
            <a:srgbClr val="00BC7D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FFFFFF"/>
              </a:buClr>
              <a:buSzPts val="1800"/>
            </a:pPr>
            <a:r>
              <a:rPr lang="ru-RU" sz="1350" b="1" kern="0" dirty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более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685800">
              <a:buClr>
                <a:srgbClr val="FFFFFF"/>
              </a:buClr>
              <a:buSzPts val="4800"/>
            </a:pPr>
            <a:r>
              <a:rPr lang="ru-RU" sz="3600" b="1" kern="0" dirty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50</a:t>
            </a:r>
            <a:r>
              <a:rPr lang="ru-RU" sz="2400" b="1" kern="0" dirty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 </a:t>
            </a:r>
            <a:r>
              <a:rPr lang="ru-RU" sz="3600" b="1" kern="0" dirty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000</a:t>
            </a:r>
            <a:endParaRPr sz="1500" b="1" kern="0" dirty="0">
              <a:solidFill>
                <a:srgbClr val="FFFFFF"/>
              </a:solidFill>
              <a:latin typeface="Golos Text"/>
              <a:ea typeface="Golos Text"/>
              <a:cs typeface="Golos Text"/>
              <a:sym typeface="Golos Text"/>
            </a:endParaRPr>
          </a:p>
          <a:p>
            <a:pPr defTabSz="685800">
              <a:spcBef>
                <a:spcPts val="450"/>
              </a:spcBef>
              <a:buClr>
                <a:srgbClr val="FFFFFF"/>
              </a:buClr>
              <a:buSzPts val="1400"/>
            </a:pPr>
            <a:r>
              <a:rPr lang="ru-RU" sz="1050" kern="0" dirty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студентов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/>
          <p:nvPr/>
        </p:nvSpPr>
        <p:spPr>
          <a:xfrm rot="-454053">
            <a:off x="428007" y="2822008"/>
            <a:ext cx="1494434" cy="981419"/>
          </a:xfrm>
          <a:custGeom>
            <a:avLst/>
            <a:gdLst/>
            <a:ahLst/>
            <a:cxnLst/>
            <a:rect l="l" t="t" r="r" b="b"/>
            <a:pathLst>
              <a:path w="1992578" h="1308559" extrusionOk="0">
                <a:moveTo>
                  <a:pt x="1807043" y="255936"/>
                </a:moveTo>
                <a:cubicBezTo>
                  <a:pt x="1743891" y="247546"/>
                  <a:pt x="1685895" y="291940"/>
                  <a:pt x="1677505" y="355092"/>
                </a:cubicBezTo>
                <a:cubicBezTo>
                  <a:pt x="1669115" y="418244"/>
                  <a:pt x="1713509" y="476241"/>
                  <a:pt x="1776661" y="484630"/>
                </a:cubicBezTo>
                <a:cubicBezTo>
                  <a:pt x="1839813" y="493020"/>
                  <a:pt x="1897809" y="448627"/>
                  <a:pt x="1906199" y="385474"/>
                </a:cubicBezTo>
                <a:cubicBezTo>
                  <a:pt x="1914589" y="322322"/>
                  <a:pt x="1870195" y="264326"/>
                  <a:pt x="1807043" y="255936"/>
                </a:cubicBezTo>
                <a:close/>
                <a:moveTo>
                  <a:pt x="1878943" y="0"/>
                </a:moveTo>
                <a:cubicBezTo>
                  <a:pt x="1941702" y="0"/>
                  <a:pt x="1992578" y="50876"/>
                  <a:pt x="1992578" y="113635"/>
                </a:cubicBezTo>
                <a:lnTo>
                  <a:pt x="1992578" y="1194924"/>
                </a:lnTo>
                <a:cubicBezTo>
                  <a:pt x="1992578" y="1257683"/>
                  <a:pt x="1941702" y="1308559"/>
                  <a:pt x="1878943" y="1308559"/>
                </a:cubicBezTo>
                <a:lnTo>
                  <a:pt x="113635" y="1308559"/>
                </a:lnTo>
                <a:cubicBezTo>
                  <a:pt x="50876" y="1308559"/>
                  <a:pt x="0" y="1257683"/>
                  <a:pt x="0" y="1194924"/>
                </a:cubicBezTo>
                <a:lnTo>
                  <a:pt x="0" y="113635"/>
                </a:lnTo>
                <a:cubicBezTo>
                  <a:pt x="0" y="50876"/>
                  <a:pt x="50876" y="0"/>
                  <a:pt x="113635" y="0"/>
                </a:cubicBezTo>
                <a:close/>
              </a:path>
            </a:pathLst>
          </a:custGeom>
          <a:solidFill>
            <a:srgbClr val="FFA03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27000" defTabSz="685800">
              <a:buClr>
                <a:srgbClr val="FFFFFF"/>
              </a:buClr>
              <a:buSzPts val="4800"/>
            </a:pPr>
            <a:r>
              <a:rPr lang="ru-RU" sz="3600" b="1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20</a:t>
            </a:r>
            <a:endParaRPr sz="1500" b="1" kern="0">
              <a:solidFill>
                <a:srgbClr val="FFFFFF"/>
              </a:solidFill>
              <a:latin typeface="Golos Text"/>
              <a:ea typeface="Golos Text"/>
              <a:cs typeface="Golos Text"/>
              <a:sym typeface="Golos Text"/>
            </a:endParaRPr>
          </a:p>
          <a:p>
            <a:pPr marL="27000" defTabSz="685800">
              <a:spcBef>
                <a:spcPts val="450"/>
              </a:spcBef>
              <a:buClr>
                <a:srgbClr val="FFFFFF"/>
              </a:buClr>
              <a:buSzPts val="1400"/>
            </a:pPr>
            <a:r>
              <a:rPr lang="ru-RU" sz="1050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учебных корпусов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3"/>
          <p:cNvSpPr/>
          <p:nvPr/>
        </p:nvSpPr>
        <p:spPr>
          <a:xfrm>
            <a:off x="2160221" y="2837209"/>
            <a:ext cx="2067852" cy="981419"/>
          </a:xfrm>
          <a:prstGeom prst="roundRect">
            <a:avLst>
              <a:gd name="adj" fmla="val 8684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FFFFFF"/>
              </a:buClr>
              <a:buSzPts val="4800"/>
            </a:pPr>
            <a:r>
              <a:rPr lang="ru-RU" sz="3600" b="1" kern="0" dirty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350</a:t>
            </a:r>
            <a:endParaRPr sz="1350" b="1" kern="0" dirty="0">
              <a:solidFill>
                <a:srgbClr val="FFFFFF"/>
              </a:solidFill>
              <a:latin typeface="Golos Text"/>
              <a:ea typeface="Golos Text"/>
              <a:cs typeface="Golos Text"/>
              <a:sym typeface="Golos Text"/>
            </a:endParaRPr>
          </a:p>
          <a:p>
            <a:pPr defTabSz="685800">
              <a:spcBef>
                <a:spcPts val="450"/>
              </a:spcBef>
              <a:buClr>
                <a:srgbClr val="FFFFFF"/>
              </a:buClr>
              <a:buSzPts val="1400"/>
            </a:pPr>
            <a:r>
              <a:rPr lang="ru-RU" sz="1050" kern="0" dirty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образовательных программ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3"/>
          <p:cNvSpPr/>
          <p:nvPr/>
        </p:nvSpPr>
        <p:spPr>
          <a:xfrm rot="628347">
            <a:off x="4203976" y="2137791"/>
            <a:ext cx="909256" cy="981419"/>
          </a:xfrm>
          <a:prstGeom prst="roundRect">
            <a:avLst>
              <a:gd name="adj" fmla="val 8684"/>
            </a:avLst>
          </a:prstGeom>
          <a:solidFill>
            <a:srgbClr val="F752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FFFFFF"/>
              </a:buClr>
              <a:buSzPts val="4800"/>
            </a:pPr>
            <a:r>
              <a:rPr lang="ru-RU" sz="3600" b="1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6</a:t>
            </a:r>
            <a:endParaRPr sz="1350" b="1" kern="0">
              <a:solidFill>
                <a:srgbClr val="FFFFFF"/>
              </a:solidFill>
              <a:latin typeface="Golos Text"/>
              <a:ea typeface="Golos Text"/>
              <a:cs typeface="Golos Text"/>
              <a:sym typeface="Golos Text"/>
            </a:endParaRPr>
          </a:p>
          <a:p>
            <a:pPr defTabSz="685800">
              <a:spcBef>
                <a:spcPts val="450"/>
              </a:spcBef>
              <a:buClr>
                <a:srgbClr val="FFFFFF"/>
              </a:buClr>
              <a:buSzPts val="1400"/>
            </a:pPr>
            <a:r>
              <a:rPr lang="ru-RU" sz="1050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филиалов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2" name="Google Shape;112;p3"/>
          <p:cNvGrpSpPr/>
          <p:nvPr/>
        </p:nvGrpSpPr>
        <p:grpSpPr>
          <a:xfrm rot="354177">
            <a:off x="4078001" y="967919"/>
            <a:ext cx="2786456" cy="984186"/>
            <a:chOff x="5809794" y="1875615"/>
            <a:chExt cx="3715274" cy="1312248"/>
          </a:xfrm>
        </p:grpSpPr>
        <p:sp>
          <p:nvSpPr>
            <p:cNvPr id="113" name="Google Shape;113;p3"/>
            <p:cNvSpPr/>
            <p:nvPr/>
          </p:nvSpPr>
          <p:spPr>
            <a:xfrm>
              <a:off x="5809794" y="1875615"/>
              <a:ext cx="3602006" cy="1308559"/>
            </a:xfrm>
            <a:prstGeom prst="roundRect">
              <a:avLst>
                <a:gd name="adj" fmla="val 8684"/>
              </a:avLst>
            </a:prstGeom>
            <a:solidFill>
              <a:srgbClr val="6E15FF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defTabSz="685800">
                <a:buClr>
                  <a:srgbClr val="FFFFFF"/>
                </a:buClr>
                <a:buSzPts val="4800"/>
              </a:pPr>
              <a:r>
                <a:rPr lang="ru-RU" sz="3600" b="1" kern="0" dirty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500</a:t>
              </a:r>
              <a:endParaRPr sz="1350" b="1" kern="0" dirty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  <a:p>
              <a:pPr defTabSz="685800">
                <a:spcBef>
                  <a:spcPts val="450"/>
                </a:spcBef>
                <a:buClr>
                  <a:srgbClr val="FFFFFF"/>
                </a:buClr>
                <a:buSzPts val="1400"/>
              </a:pPr>
              <a:r>
                <a:rPr lang="ru-RU" sz="1050" kern="0" dirty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докторов наук</a:t>
              </a:r>
              <a:endParaRPr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7568217" y="1879304"/>
              <a:ext cx="1956851" cy="1308559"/>
            </a:xfrm>
            <a:prstGeom prst="roundRect">
              <a:avLst>
                <a:gd name="adj" fmla="val 8684"/>
              </a:avLst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defTabSz="685800">
                <a:buClr>
                  <a:srgbClr val="FFFFFF"/>
                </a:buClr>
                <a:buSzPts val="4800"/>
              </a:pPr>
              <a:r>
                <a:rPr lang="ru-RU" sz="3600" b="1" kern="0" dirty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1</a:t>
              </a:r>
              <a:r>
                <a:rPr lang="en-US" sz="3600" b="1" kern="0" dirty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 </a:t>
              </a:r>
              <a:r>
                <a:rPr lang="ru-RU" sz="3600" b="1" kern="0" dirty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000</a:t>
              </a:r>
              <a:endParaRPr sz="1350" b="1" kern="0" dirty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  <a:p>
              <a:pPr defTabSz="685800">
                <a:spcBef>
                  <a:spcPts val="450"/>
                </a:spcBef>
                <a:buClr>
                  <a:srgbClr val="FFFFFF"/>
                </a:buClr>
                <a:buSzPts val="1400"/>
              </a:pPr>
              <a:r>
                <a:rPr lang="ru-RU" sz="1050" kern="0" dirty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кандидатов наук</a:t>
              </a:r>
              <a:endParaRPr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 rot="-2721020">
              <a:off x="7142592" y="2161331"/>
              <a:ext cx="484423" cy="484423"/>
            </a:xfrm>
            <a:prstGeom prst="star4">
              <a:avLst>
                <a:gd name="adj" fmla="val 12500"/>
              </a:avLst>
            </a:prstGeom>
            <a:solidFill>
              <a:srgbClr val="C1F26B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1800"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6" name="Google Shape;116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56579" y="2943527"/>
            <a:ext cx="640436" cy="480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/>
          <p:cNvPicPr preferRelativeResize="0"/>
          <p:nvPr/>
        </p:nvPicPr>
        <p:blipFill rotWithShape="1">
          <a:blip r:embed="rId8">
            <a:alphaModFix/>
          </a:blip>
          <a:srcRect l="66527" t="33961" r="30760" b="32711"/>
          <a:stretch/>
        </p:blipFill>
        <p:spPr>
          <a:xfrm rot="2241513">
            <a:off x="1823055" y="2643047"/>
            <a:ext cx="192265" cy="865457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3"/>
          <p:cNvSpPr/>
          <p:nvPr/>
        </p:nvSpPr>
        <p:spPr>
          <a:xfrm rot="-3325125">
            <a:off x="2695246" y="1564453"/>
            <a:ext cx="363317" cy="363317"/>
          </a:xfrm>
          <a:prstGeom prst="star4">
            <a:avLst>
              <a:gd name="adj" fmla="val 12500"/>
            </a:avLst>
          </a:prstGeom>
          <a:solidFill>
            <a:srgbClr val="F752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800"/>
            </a:pPr>
            <a:endParaRPr sz="135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3"/>
          <p:cNvPicPr preferRelativeResize="0"/>
          <p:nvPr/>
        </p:nvPicPr>
        <p:blipFill rotWithShape="1">
          <a:blip r:embed="rId9">
            <a:alphaModFix/>
          </a:blip>
          <a:srcRect l="66527" t="33961" r="30760" b="32711"/>
          <a:stretch/>
        </p:blipFill>
        <p:spPr>
          <a:xfrm rot="6906677">
            <a:off x="1750692" y="2124139"/>
            <a:ext cx="192265" cy="8654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oogle Shape;123;p3"/>
          <p:cNvGrpSpPr/>
          <p:nvPr/>
        </p:nvGrpSpPr>
        <p:grpSpPr>
          <a:xfrm>
            <a:off x="5088693" y="2256151"/>
            <a:ext cx="3823921" cy="1187917"/>
            <a:chOff x="6784924" y="3046301"/>
            <a:chExt cx="5098561" cy="1583889"/>
          </a:xfrm>
        </p:grpSpPr>
        <p:sp>
          <p:nvSpPr>
            <p:cNvPr id="124" name="Google Shape;124;p3"/>
            <p:cNvSpPr/>
            <p:nvPr/>
          </p:nvSpPr>
          <p:spPr>
            <a:xfrm rot="-285380">
              <a:off x="6784924" y="3046301"/>
              <a:ext cx="5098561" cy="1583889"/>
            </a:xfrm>
            <a:custGeom>
              <a:avLst/>
              <a:gdLst/>
              <a:ahLst/>
              <a:cxnLst/>
              <a:rect l="l" t="t" r="r" b="b"/>
              <a:pathLst>
                <a:path w="5098561" h="1583889" extrusionOk="0">
                  <a:moveTo>
                    <a:pt x="4869778" y="110324"/>
                  </a:moveTo>
                  <a:cubicBezTo>
                    <a:pt x="4806290" y="105041"/>
                    <a:pt x="4750541" y="152226"/>
                    <a:pt x="4745258" y="215714"/>
                  </a:cubicBezTo>
                  <a:cubicBezTo>
                    <a:pt x="4739976" y="279201"/>
                    <a:pt x="4787161" y="334951"/>
                    <a:pt x="4850648" y="340233"/>
                  </a:cubicBezTo>
                  <a:cubicBezTo>
                    <a:pt x="4914136" y="345516"/>
                    <a:pt x="4969885" y="298331"/>
                    <a:pt x="4975168" y="234843"/>
                  </a:cubicBezTo>
                  <a:cubicBezTo>
                    <a:pt x="4980450" y="171356"/>
                    <a:pt x="4933266" y="115606"/>
                    <a:pt x="4869778" y="110324"/>
                  </a:cubicBezTo>
                  <a:close/>
                  <a:moveTo>
                    <a:pt x="4961016" y="0"/>
                  </a:moveTo>
                  <a:cubicBezTo>
                    <a:pt x="5036980" y="0"/>
                    <a:pt x="5098561" y="61581"/>
                    <a:pt x="5098561" y="137545"/>
                  </a:cubicBezTo>
                  <a:lnTo>
                    <a:pt x="5098561" y="1446344"/>
                  </a:lnTo>
                  <a:cubicBezTo>
                    <a:pt x="5098561" y="1522308"/>
                    <a:pt x="5036980" y="1583889"/>
                    <a:pt x="4961016" y="1583889"/>
                  </a:cubicBezTo>
                  <a:lnTo>
                    <a:pt x="137545" y="1583889"/>
                  </a:lnTo>
                  <a:cubicBezTo>
                    <a:pt x="61581" y="1583889"/>
                    <a:pt x="0" y="1522308"/>
                    <a:pt x="0" y="1446344"/>
                  </a:cubicBezTo>
                  <a:lnTo>
                    <a:pt x="0" y="137545"/>
                  </a:lnTo>
                  <a:cubicBezTo>
                    <a:pt x="0" y="61581"/>
                    <a:pt x="61581" y="0"/>
                    <a:pt x="137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050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</p:txBody>
        </p:sp>
        <p:sp>
          <p:nvSpPr>
            <p:cNvPr id="125" name="Google Shape;125;p3"/>
            <p:cNvSpPr txBox="1"/>
            <p:nvPr/>
          </p:nvSpPr>
          <p:spPr>
            <a:xfrm rot="21314620">
              <a:off x="6905296" y="3125332"/>
              <a:ext cx="493290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spAutoFit/>
            </a:bodyPr>
            <a:lstStyle/>
            <a:p>
              <a:pPr defTabSz="685800">
                <a:buClr>
                  <a:srgbClr val="000000"/>
                </a:buClr>
              </a:pPr>
              <a:r>
                <a:rPr lang="ru-RU" sz="1200" b="1" kern="0" dirty="0" err="1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УУНиТ</a:t>
              </a:r>
              <a:r>
                <a:rPr lang="ru-RU" sz="1200" b="1" kern="0" dirty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 входит в </a:t>
              </a:r>
              <a:r>
                <a:rPr lang="ru-RU" sz="1200" b="1" kern="0" dirty="0">
                  <a:solidFill>
                    <a:srgbClr val="FFA039"/>
                  </a:solidFill>
                  <a:latin typeface="Golos Text"/>
                  <a:ea typeface="Golos Text"/>
                  <a:cs typeface="Golos Text"/>
                  <a:sym typeface="Golos Text"/>
                </a:rPr>
                <a:t>ТОП-5 РФ по контингенту студентов, ТОП-100 национальных </a:t>
              </a:r>
              <a:r>
                <a:rPr lang="ru-RU" sz="1200" b="1" kern="0" dirty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/>
              </a:r>
              <a:br>
                <a:rPr lang="ru-RU" sz="1200" b="1" kern="0" dirty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</a:br>
              <a:r>
                <a:rPr lang="ru-RU" sz="1200" b="1" kern="0" dirty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и </a:t>
              </a:r>
              <a:r>
                <a:rPr lang="ru-RU" sz="1200" b="1" kern="0" dirty="0">
                  <a:solidFill>
                    <a:srgbClr val="F75200"/>
                  </a:solidFill>
                  <a:latin typeface="Golos Text"/>
                  <a:ea typeface="Golos Text"/>
                  <a:cs typeface="Golos Text"/>
                  <a:sym typeface="Golos Text"/>
                </a:rPr>
                <a:t>ТОП-1000 международных</a:t>
              </a:r>
              <a:r>
                <a:rPr lang="ru-RU" sz="1200" b="1" kern="0" dirty="0">
                  <a:solidFill>
                    <a:srgbClr val="6E15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 </a:t>
              </a:r>
              <a:r>
                <a:rPr lang="ru-RU" sz="1200" b="1" kern="0" dirty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рейтингов вузов</a:t>
              </a:r>
              <a:endParaRPr sz="1200" b="1" kern="0" dirty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</p:txBody>
        </p:sp>
        <p:pic>
          <p:nvPicPr>
            <p:cNvPr id="126" name="Google Shape;126;p3"/>
            <p:cNvPicPr preferRelativeResize="0"/>
            <p:nvPr/>
          </p:nvPicPr>
          <p:blipFill rotWithShape="1">
            <a:blip r:embed="rId10">
              <a:alphaModFix/>
            </a:blip>
            <a:srcRect t="3566" r="2575" b="23436"/>
            <a:stretch/>
          </p:blipFill>
          <p:spPr>
            <a:xfrm rot="-276924">
              <a:off x="7055000" y="4076189"/>
              <a:ext cx="1066994" cy="2848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-276924">
              <a:off x="8252588" y="3979472"/>
              <a:ext cx="1070533" cy="34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3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-276924">
              <a:off x="10662909" y="3788889"/>
              <a:ext cx="973375" cy="397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3"/>
            <p:cNvPicPr preferRelativeResize="0"/>
            <p:nvPr/>
          </p:nvPicPr>
          <p:blipFill rotWithShape="1">
            <a:blip r:embed="rId13">
              <a:alphaModFix/>
            </a:blip>
            <a:srcRect t="13071" r="5830" b="15345"/>
            <a:stretch/>
          </p:blipFill>
          <p:spPr>
            <a:xfrm rot="-276924">
              <a:off x="9454531" y="3882125"/>
              <a:ext cx="1081806" cy="4357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0" name="Google Shape;130;p3"/>
          <p:cNvGrpSpPr/>
          <p:nvPr/>
        </p:nvGrpSpPr>
        <p:grpSpPr>
          <a:xfrm rot="204757">
            <a:off x="4386866" y="3512318"/>
            <a:ext cx="2640218" cy="1322342"/>
            <a:chOff x="6588856" y="4657124"/>
            <a:chExt cx="3520291" cy="1763122"/>
          </a:xfrm>
        </p:grpSpPr>
        <p:sp>
          <p:nvSpPr>
            <p:cNvPr id="131" name="Google Shape;131;p3"/>
            <p:cNvSpPr/>
            <p:nvPr/>
          </p:nvSpPr>
          <p:spPr>
            <a:xfrm>
              <a:off x="6588856" y="4657124"/>
              <a:ext cx="3520291" cy="1763122"/>
            </a:xfrm>
            <a:prstGeom prst="roundRect">
              <a:avLst>
                <a:gd name="adj" fmla="val 8684"/>
              </a:avLst>
            </a:prstGeom>
            <a:solidFill>
              <a:srgbClr val="6E15FF"/>
            </a:solidFill>
            <a:ln>
              <a:noFill/>
            </a:ln>
          </p:spPr>
          <p:txBody>
            <a:bodyPr spcFirstLastPara="1" wrap="square" lIns="68569" tIns="108000" rIns="68569" bIns="34275" anchor="ctr" anchorCtr="0">
              <a:noAutofit/>
            </a:bodyPr>
            <a:lstStyle/>
            <a:p>
              <a:pPr defTabSz="685800">
                <a:buClr>
                  <a:srgbClr val="FFFFFF"/>
                </a:buClr>
                <a:buSzPts val="1400"/>
              </a:pPr>
              <a:r>
                <a:rPr lang="ru-RU" sz="1050" kern="0" dirty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Заработная плата в начале карьеры</a:t>
              </a:r>
              <a:endParaRPr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defTabSz="685800">
                <a:spcBef>
                  <a:spcPts val="450"/>
                </a:spcBef>
                <a:buClr>
                  <a:srgbClr val="C1F26B"/>
                </a:buClr>
                <a:buSzPts val="1800"/>
              </a:pPr>
              <a:r>
                <a:rPr lang="ru-RU" sz="1350" kern="0" dirty="0">
                  <a:solidFill>
                    <a:srgbClr val="C1F26B"/>
                  </a:solidFill>
                  <a:latin typeface="Golos Text"/>
                  <a:ea typeface="Golos Text"/>
                  <a:cs typeface="Golos Text"/>
                  <a:sym typeface="Golos Text"/>
                </a:rPr>
                <a:t>₽</a:t>
              </a:r>
              <a:r>
                <a:rPr lang="ru-RU" sz="1350" kern="0" dirty="0">
                  <a:solidFill>
                    <a:srgbClr val="F75200"/>
                  </a:solidFill>
                  <a:latin typeface="Golos Text"/>
                  <a:ea typeface="Golos Text"/>
                  <a:cs typeface="Golos Text"/>
                  <a:sym typeface="Golos Text"/>
                </a:rPr>
                <a:t> </a:t>
              </a:r>
              <a:r>
                <a:rPr lang="ru-RU" sz="1350" b="1" kern="0" dirty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35 000 – 40 000</a:t>
              </a:r>
              <a:endParaRPr sz="1350" kern="0" dirty="0">
                <a:solidFill>
                  <a:srgbClr val="F75200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  <a:p>
              <a:pPr defTabSz="685800">
                <a:spcBef>
                  <a:spcPts val="450"/>
                </a:spcBef>
                <a:buClr>
                  <a:srgbClr val="FFFFFF"/>
                </a:buClr>
                <a:buSzPts val="1400"/>
              </a:pPr>
              <a:r>
                <a:rPr lang="ru-RU" sz="1050" kern="0" dirty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через 5 лет</a:t>
              </a:r>
              <a:endParaRPr sz="1050" b="1" kern="0" dirty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  <a:p>
              <a:pPr defTabSz="685800">
                <a:spcBef>
                  <a:spcPts val="450"/>
                </a:spcBef>
                <a:buClr>
                  <a:srgbClr val="C1F26B"/>
                </a:buClr>
                <a:buSzPts val="1800"/>
              </a:pPr>
              <a:r>
                <a:rPr lang="ru-RU" sz="1350" kern="0" dirty="0">
                  <a:solidFill>
                    <a:srgbClr val="C1F26B"/>
                  </a:solidFill>
                  <a:latin typeface="Golos Text"/>
                  <a:ea typeface="Golos Text"/>
                  <a:cs typeface="Golos Text"/>
                  <a:sym typeface="Golos Text"/>
                </a:rPr>
                <a:t>₽</a:t>
              </a:r>
              <a:r>
                <a:rPr lang="ru-RU" sz="1350" kern="0" dirty="0">
                  <a:solidFill>
                    <a:srgbClr val="F75200"/>
                  </a:solidFill>
                  <a:latin typeface="Golos Text"/>
                  <a:ea typeface="Golos Text"/>
                  <a:cs typeface="Golos Text"/>
                  <a:sym typeface="Golos Text"/>
                </a:rPr>
                <a:t> </a:t>
              </a:r>
              <a:r>
                <a:rPr lang="ru-RU" sz="1350" b="1" kern="0" dirty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75 000 –</a:t>
              </a:r>
              <a:r>
                <a:rPr lang="ru-RU" sz="1350" kern="0" dirty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 </a:t>
              </a:r>
              <a:r>
                <a:rPr lang="ru-RU" sz="1350" b="1" kern="0" dirty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100 000</a:t>
              </a:r>
              <a:endParaRPr sz="1350" b="1" kern="0" dirty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  <a:p>
              <a:pPr algn="r" defTabSz="685800">
                <a:spcBef>
                  <a:spcPts val="450"/>
                </a:spcBef>
                <a:buClr>
                  <a:srgbClr val="000000"/>
                </a:buClr>
              </a:pPr>
              <a:r>
                <a:rPr lang="ru-RU" sz="825" kern="0" dirty="0">
                  <a:solidFill>
                    <a:srgbClr val="C1F26B"/>
                  </a:solidFill>
                  <a:latin typeface="Golos Text"/>
                  <a:ea typeface="Golos Text"/>
                  <a:cs typeface="Golos Text"/>
                  <a:sym typeface="Golos Text"/>
                </a:rPr>
                <a:t>*</a:t>
              </a:r>
              <a:r>
                <a:rPr lang="ru-RU" sz="525" i="1" kern="0" dirty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По данным порталов интернет-рекрутмента </a:t>
              </a:r>
              <a:r>
                <a:rPr lang="ru-RU" sz="525" i="1" kern="0" dirty="0" err="1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SuperJob</a:t>
              </a:r>
              <a:r>
                <a:rPr lang="ru-RU" sz="525" i="1" kern="0" dirty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 и </a:t>
              </a:r>
              <a:r>
                <a:rPr lang="ru-RU" sz="525" i="1" kern="0" dirty="0" err="1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HeadHunter</a:t>
              </a:r>
              <a:r>
                <a:rPr lang="ru-RU" sz="525" i="1" kern="0" dirty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 </a:t>
              </a:r>
              <a:endParaRPr sz="825" b="1" i="1" kern="0" dirty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</p:txBody>
        </p:sp>
        <p:pic>
          <p:nvPicPr>
            <p:cNvPr id="132" name="Google Shape;132;p3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-470121">
              <a:off x="8645669" y="5083731"/>
              <a:ext cx="961617" cy="65176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3" name="Google Shape;133;p3"/>
          <p:cNvPicPr preferRelativeResize="0"/>
          <p:nvPr/>
        </p:nvPicPr>
        <p:blipFill rotWithShape="1">
          <a:blip r:embed="rId9">
            <a:alphaModFix/>
          </a:blip>
          <a:srcRect l="66527" t="33961" r="30760" b="32711"/>
          <a:stretch/>
        </p:blipFill>
        <p:spPr>
          <a:xfrm rot="8821290">
            <a:off x="8777421" y="1866787"/>
            <a:ext cx="192265" cy="86545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105;p3">
            <a:extLst>
              <a:ext uri="{FF2B5EF4-FFF2-40B4-BE49-F238E27FC236}">
                <a16:creationId xmlns:a16="http://schemas.microsoft.com/office/drawing/2014/main" id="{1C207266-5653-4EE9-9CC4-42AF51C87022}"/>
              </a:ext>
            </a:extLst>
          </p:cNvPr>
          <p:cNvSpPr/>
          <p:nvPr/>
        </p:nvSpPr>
        <p:spPr>
          <a:xfrm>
            <a:off x="7090430" y="643873"/>
            <a:ext cx="1777415" cy="1288166"/>
          </a:xfrm>
          <a:custGeom>
            <a:avLst/>
            <a:gdLst/>
            <a:ahLst/>
            <a:cxnLst/>
            <a:rect l="l" t="t" r="r" b="b"/>
            <a:pathLst>
              <a:path w="2369886" h="1717554" extrusionOk="0">
                <a:moveTo>
                  <a:pt x="1987075" y="1419906"/>
                </a:moveTo>
                <a:cubicBezTo>
                  <a:pt x="1923368" y="1419906"/>
                  <a:pt x="1871723" y="1471551"/>
                  <a:pt x="1871723" y="1535258"/>
                </a:cubicBezTo>
                <a:cubicBezTo>
                  <a:pt x="1871723" y="1598965"/>
                  <a:pt x="1923368" y="1650610"/>
                  <a:pt x="1987075" y="1650610"/>
                </a:cubicBezTo>
                <a:cubicBezTo>
                  <a:pt x="2050782" y="1650610"/>
                  <a:pt x="2102427" y="1598965"/>
                  <a:pt x="2102427" y="1535258"/>
                </a:cubicBezTo>
                <a:cubicBezTo>
                  <a:pt x="2102427" y="1471551"/>
                  <a:pt x="2050782" y="1419906"/>
                  <a:pt x="1987075" y="1419906"/>
                </a:cubicBezTo>
                <a:close/>
                <a:moveTo>
                  <a:pt x="149152" y="0"/>
                </a:moveTo>
                <a:lnTo>
                  <a:pt x="2220734" y="0"/>
                </a:lnTo>
                <a:cubicBezTo>
                  <a:pt x="2303108" y="0"/>
                  <a:pt x="2369886" y="66778"/>
                  <a:pt x="2369886" y="149152"/>
                </a:cubicBezTo>
                <a:lnTo>
                  <a:pt x="2369886" y="1568402"/>
                </a:lnTo>
                <a:cubicBezTo>
                  <a:pt x="2369886" y="1650776"/>
                  <a:pt x="2303108" y="1717554"/>
                  <a:pt x="2220734" y="1717554"/>
                </a:cubicBezTo>
                <a:lnTo>
                  <a:pt x="149152" y="1717554"/>
                </a:lnTo>
                <a:cubicBezTo>
                  <a:pt x="66778" y="1717554"/>
                  <a:pt x="0" y="1650776"/>
                  <a:pt x="0" y="1568402"/>
                </a:cubicBezTo>
                <a:lnTo>
                  <a:pt x="0" y="149152"/>
                </a:lnTo>
                <a:cubicBezTo>
                  <a:pt x="0" y="66778"/>
                  <a:pt x="66778" y="0"/>
                  <a:pt x="149152" y="0"/>
                </a:cubicBezTo>
                <a:close/>
              </a:path>
            </a:pathLst>
          </a:custGeom>
          <a:solidFill>
            <a:srgbClr val="00BC7D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4800"/>
            </a:pPr>
            <a:r>
              <a:rPr lang="ru-RU" sz="3600" b="1" kern="0" dirty="0" smtClea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5 626</a:t>
            </a:r>
            <a:endParaRPr sz="1500" b="1" kern="0" dirty="0">
              <a:solidFill>
                <a:srgbClr val="FFFFFF"/>
              </a:solidFill>
              <a:latin typeface="Golos Text"/>
              <a:ea typeface="Golos Text"/>
              <a:cs typeface="Golos Text"/>
              <a:sym typeface="Golos Text"/>
            </a:endParaRPr>
          </a:p>
          <a:p>
            <a:pPr defTabSz="685800">
              <a:spcBef>
                <a:spcPts val="450"/>
              </a:spcBef>
              <a:buClr>
                <a:srgbClr val="FFFFFF"/>
              </a:buClr>
              <a:buSzPts val="1400"/>
            </a:pPr>
            <a:r>
              <a:rPr lang="ru-RU" sz="1050" kern="0" dirty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бюджетных мест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150;p4">
            <a:extLst>
              <a:ext uri="{FF2B5EF4-FFF2-40B4-BE49-F238E27FC236}">
                <a16:creationId xmlns:a16="http://schemas.microsoft.com/office/drawing/2014/main" id="{3639E2DE-E081-45E9-A48A-B4B188F3CF86}"/>
              </a:ext>
            </a:extLst>
          </p:cNvPr>
          <p:cNvSpPr/>
          <p:nvPr/>
        </p:nvSpPr>
        <p:spPr>
          <a:xfrm rot="449403">
            <a:off x="240598" y="4051997"/>
            <a:ext cx="1621541" cy="981419"/>
          </a:xfrm>
          <a:prstGeom prst="roundRect">
            <a:avLst>
              <a:gd name="adj" fmla="val 8684"/>
            </a:avLst>
          </a:prstGeom>
          <a:solidFill>
            <a:srgbClr val="00BC7D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FFFFFF"/>
              </a:buClr>
              <a:buSzPts val="4800"/>
            </a:pPr>
            <a:r>
              <a:rPr lang="ru-RU" sz="3600" b="1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3</a:t>
            </a:r>
            <a:endParaRPr sz="1350" b="1" kern="0">
              <a:solidFill>
                <a:srgbClr val="FFFFFF"/>
              </a:solidFill>
              <a:latin typeface="Golos Text"/>
              <a:ea typeface="Golos Text"/>
              <a:cs typeface="Golos Text"/>
              <a:sym typeface="Golos Text"/>
            </a:endParaRPr>
          </a:p>
          <a:p>
            <a:pPr defTabSz="685800">
              <a:spcBef>
                <a:spcPts val="450"/>
              </a:spcBef>
              <a:buClr>
                <a:srgbClr val="FFFFFF"/>
              </a:buClr>
              <a:buSzPts val="1400"/>
            </a:pPr>
            <a:r>
              <a:rPr lang="ru-RU" sz="1050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базы отдыха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0" name="Google Shape;147;p4">
            <a:extLst>
              <a:ext uri="{FF2B5EF4-FFF2-40B4-BE49-F238E27FC236}">
                <a16:creationId xmlns:a16="http://schemas.microsoft.com/office/drawing/2014/main" id="{3923BB71-1EF1-4FAE-A1CC-F8CDD56E7A94}"/>
              </a:ext>
            </a:extLst>
          </p:cNvPr>
          <p:cNvGrpSpPr/>
          <p:nvPr/>
        </p:nvGrpSpPr>
        <p:grpSpPr>
          <a:xfrm rot="-470636">
            <a:off x="1955275" y="3783986"/>
            <a:ext cx="2252365" cy="1198143"/>
            <a:chOff x="419388" y="4801452"/>
            <a:chExt cx="3003153" cy="1597524"/>
          </a:xfrm>
        </p:grpSpPr>
        <p:sp>
          <p:nvSpPr>
            <p:cNvPr id="41" name="Google Shape;148;p4">
              <a:extLst>
                <a:ext uri="{FF2B5EF4-FFF2-40B4-BE49-F238E27FC236}">
                  <a16:creationId xmlns:a16="http://schemas.microsoft.com/office/drawing/2014/main" id="{EF5935CE-5297-4DA6-B6E9-2A88ED21ACC4}"/>
                </a:ext>
              </a:extLst>
            </p:cNvPr>
            <p:cNvSpPr/>
            <p:nvPr/>
          </p:nvSpPr>
          <p:spPr>
            <a:xfrm>
              <a:off x="419388" y="5090417"/>
              <a:ext cx="3003153" cy="1308559"/>
            </a:xfrm>
            <a:prstGeom prst="roundRect">
              <a:avLst>
                <a:gd name="adj" fmla="val 8684"/>
              </a:avLst>
            </a:prstGeom>
            <a:solidFill>
              <a:srgbClr val="6E15FF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defTabSz="685800">
                <a:buClr>
                  <a:srgbClr val="FFFFFF"/>
                </a:buClr>
                <a:buSzPts val="4800"/>
              </a:pPr>
              <a:r>
                <a:rPr lang="ru-RU" sz="3600" b="1" kern="0" dirty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15</a:t>
              </a:r>
              <a:endParaRPr sz="1500" b="1" kern="0" dirty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  <a:p>
              <a:pPr defTabSz="685800">
                <a:spcBef>
                  <a:spcPts val="450"/>
                </a:spcBef>
                <a:buClr>
                  <a:srgbClr val="FFFFFF"/>
                </a:buClr>
                <a:buSzPts val="1400"/>
              </a:pPr>
              <a:r>
                <a:rPr lang="ru-RU" sz="1050" kern="0" dirty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комфортабельных общежитий</a:t>
              </a:r>
              <a:endParaRPr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2" name="Google Shape;149;p4">
              <a:extLst>
                <a:ext uri="{FF2B5EF4-FFF2-40B4-BE49-F238E27FC236}">
                  <a16:creationId xmlns:a16="http://schemas.microsoft.com/office/drawing/2014/main" id="{0DE910D7-96E1-42B1-B077-0423BE9F33EB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rot="5400000">
              <a:off x="1934206" y="4776500"/>
              <a:ext cx="1110504" cy="11604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" name="Google Shape;110;p3">
            <a:extLst>
              <a:ext uri="{FF2B5EF4-FFF2-40B4-BE49-F238E27FC236}">
                <a16:creationId xmlns:a16="http://schemas.microsoft.com/office/drawing/2014/main" id="{75470A87-D989-4875-9D28-CDC737A83DE0}"/>
              </a:ext>
            </a:extLst>
          </p:cNvPr>
          <p:cNvSpPr/>
          <p:nvPr/>
        </p:nvSpPr>
        <p:spPr>
          <a:xfrm rot="869413">
            <a:off x="2170214" y="1619538"/>
            <a:ext cx="2067852" cy="981419"/>
          </a:xfrm>
          <a:prstGeom prst="roundRect">
            <a:avLst>
              <a:gd name="adj" fmla="val 8684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FFFFFF"/>
              </a:buClr>
              <a:buSzPts val="4800"/>
            </a:pPr>
            <a:r>
              <a:rPr lang="ru-RU" sz="1200" b="1" kern="0" dirty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более</a:t>
            </a:r>
            <a:r>
              <a:rPr lang="ru-RU" sz="3600" b="1" kern="0" dirty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 180</a:t>
            </a:r>
            <a:endParaRPr sz="1350" b="1" kern="0" dirty="0">
              <a:solidFill>
                <a:srgbClr val="FFFFFF"/>
              </a:solidFill>
              <a:latin typeface="Golos Text"/>
              <a:ea typeface="Golos Text"/>
              <a:cs typeface="Golos Text"/>
              <a:sym typeface="Golos Text"/>
            </a:endParaRPr>
          </a:p>
          <a:p>
            <a:pPr defTabSz="685800">
              <a:spcBef>
                <a:spcPts val="450"/>
              </a:spcBef>
              <a:buClr>
                <a:srgbClr val="FFFFFF"/>
              </a:buClr>
              <a:buSzPts val="1400"/>
            </a:pPr>
            <a:r>
              <a:rPr lang="ru-RU" sz="1050" kern="0" dirty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направлений подготовки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7552031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5"/>
          <p:cNvPicPr preferRelativeResize="0"/>
          <p:nvPr/>
        </p:nvPicPr>
        <p:blipFill rotWithShape="1">
          <a:blip r:embed="rId3">
            <a:alphaModFix/>
          </a:blip>
          <a:srcRect l="23031" t="23385" r="23032" b="23029"/>
          <a:stretch/>
        </p:blipFill>
        <p:spPr>
          <a:xfrm>
            <a:off x="5172" y="-7764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5"/>
          <p:cNvSpPr txBox="1"/>
          <p:nvPr/>
        </p:nvSpPr>
        <p:spPr>
          <a:xfrm>
            <a:off x="386497" y="507754"/>
            <a:ext cx="8563193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lnSpc>
                <a:spcPct val="80000"/>
              </a:lnSpc>
              <a:buClr>
                <a:srgbClr val="5300D6"/>
              </a:buClr>
              <a:buSzPts val="4000"/>
            </a:pPr>
            <a:r>
              <a:rPr lang="ru-RU" sz="3000" b="1" kern="0" dirty="0">
                <a:solidFill>
                  <a:srgbClr val="5300D6"/>
                </a:solidFill>
                <a:latin typeface="Arial"/>
                <a:ea typeface="Arial"/>
                <a:cs typeface="Arial"/>
                <a:sym typeface="Arial"/>
              </a:rPr>
              <a:t>ИНСТИТУТЫ, ФАКУЛЬТЕТЫ, ФИЛИАЛЫ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5"/>
          <p:cNvSpPr/>
          <p:nvPr/>
        </p:nvSpPr>
        <p:spPr>
          <a:xfrm>
            <a:off x="6512724" y="2765542"/>
            <a:ext cx="2183645" cy="2059109"/>
          </a:xfrm>
          <a:prstGeom prst="roundRect">
            <a:avLst>
              <a:gd name="adj" fmla="val 8684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FFFFFF"/>
              </a:buClr>
              <a:buSzPts val="1400"/>
            </a:pPr>
            <a:endParaRPr sz="1050" kern="0">
              <a:solidFill>
                <a:srgbClr val="FFFFFF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182" name="Google Shape;182;p5"/>
          <p:cNvSpPr txBox="1"/>
          <p:nvPr/>
        </p:nvSpPr>
        <p:spPr>
          <a:xfrm>
            <a:off x="6617501" y="2879682"/>
            <a:ext cx="16412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F75200"/>
              </a:buClr>
              <a:buSzPts val="1200"/>
              <a:buFont typeface="Arial"/>
              <a:buChar char="•"/>
            </a:pPr>
            <a:r>
              <a:rPr lang="ru-RU" sz="900" b="1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Бирский филиал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5"/>
          <p:cNvSpPr txBox="1"/>
          <p:nvPr/>
        </p:nvSpPr>
        <p:spPr>
          <a:xfrm>
            <a:off x="6617501" y="3199426"/>
            <a:ext cx="16412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F75200"/>
              </a:buClr>
              <a:buSzPts val="1200"/>
              <a:buFont typeface="Arial"/>
              <a:buChar char="•"/>
            </a:pPr>
            <a:r>
              <a:rPr lang="ru-RU" sz="900" b="1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Филиал в г. Ишимбае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5"/>
          <p:cNvSpPr txBox="1"/>
          <p:nvPr/>
        </p:nvSpPr>
        <p:spPr>
          <a:xfrm>
            <a:off x="6617501" y="3519170"/>
            <a:ext cx="16412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F75200"/>
              </a:buClr>
              <a:buSzPts val="1200"/>
              <a:buFont typeface="Arial"/>
              <a:buChar char="•"/>
            </a:pPr>
            <a:r>
              <a:rPr lang="ru-RU" sz="900" b="1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Филиал в г. Кумертау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5"/>
          <p:cNvSpPr txBox="1"/>
          <p:nvPr/>
        </p:nvSpPr>
        <p:spPr>
          <a:xfrm>
            <a:off x="6617501" y="3838913"/>
            <a:ext cx="16412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F75200"/>
              </a:buClr>
              <a:buSzPts val="1200"/>
              <a:buFont typeface="Arial"/>
              <a:buChar char="•"/>
            </a:pPr>
            <a:r>
              <a:rPr lang="ru-RU" sz="900" b="1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Нефтекамский филиал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5"/>
          <p:cNvSpPr txBox="1"/>
          <p:nvPr/>
        </p:nvSpPr>
        <p:spPr>
          <a:xfrm>
            <a:off x="6617501" y="4158657"/>
            <a:ext cx="16412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F75200"/>
              </a:buClr>
              <a:buSzPts val="1200"/>
              <a:buFont typeface="Arial"/>
              <a:buChar char="•"/>
            </a:pPr>
            <a:r>
              <a:rPr lang="ru-RU" sz="900" b="1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Сибайский институт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7" name="Google Shape;187;p5"/>
          <p:cNvSpPr txBox="1"/>
          <p:nvPr/>
        </p:nvSpPr>
        <p:spPr>
          <a:xfrm>
            <a:off x="6617501" y="4478402"/>
            <a:ext cx="1849241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F75200"/>
              </a:buClr>
              <a:buSzPts val="1200"/>
              <a:buFont typeface="Arial"/>
              <a:buChar char="•"/>
            </a:pPr>
            <a:r>
              <a:rPr lang="ru-RU" sz="900" b="1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Стерлитамакский филиал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188;p5"/>
          <p:cNvSpPr txBox="1"/>
          <p:nvPr/>
        </p:nvSpPr>
        <p:spPr>
          <a:xfrm>
            <a:off x="3435997" y="1605467"/>
            <a:ext cx="2895605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6E15FF"/>
              </a:buClr>
              <a:buSzPts val="1200"/>
              <a:buFont typeface="Arial"/>
              <a:buChar char="•"/>
            </a:pPr>
            <a:r>
              <a:rPr lang="ru-RU" sz="1050" b="1" kern="0" dirty="0">
                <a:solidFill>
                  <a:srgbClr val="262626"/>
                </a:solidFill>
                <a:latin typeface="Golos Text"/>
                <a:ea typeface="Golos Text"/>
                <a:cs typeface="Golos Text"/>
                <a:sym typeface="Golos Text"/>
              </a:rPr>
              <a:t>Институт химии и защиты в чрезвычайных ситуациях</a:t>
            </a:r>
            <a:endParaRPr sz="1050" b="1" kern="0" dirty="0">
              <a:solidFill>
                <a:srgbClr val="262626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189" name="Google Shape;189;p5"/>
          <p:cNvSpPr txBox="1"/>
          <p:nvPr/>
        </p:nvSpPr>
        <p:spPr>
          <a:xfrm>
            <a:off x="374769" y="2386479"/>
            <a:ext cx="2195197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6E15FF"/>
              </a:buClr>
              <a:buSzPts val="1200"/>
              <a:buFont typeface="Arial"/>
              <a:buChar char="•"/>
            </a:pPr>
            <a:r>
              <a:rPr lang="ru-RU" sz="1050" b="1" kern="0" dirty="0">
                <a:solidFill>
                  <a:srgbClr val="262626"/>
                </a:solidFill>
                <a:latin typeface="Golos Text"/>
                <a:ea typeface="Golos Text"/>
                <a:cs typeface="Golos Text"/>
                <a:sym typeface="Golos Text"/>
              </a:rPr>
              <a:t>Институт информатики, математики и робототехники</a:t>
            </a:r>
            <a:endParaRPr sz="1050" b="1" kern="0" dirty="0">
              <a:solidFill>
                <a:srgbClr val="262626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190" name="Google Shape;190;p5"/>
          <p:cNvSpPr txBox="1"/>
          <p:nvPr/>
        </p:nvSpPr>
        <p:spPr>
          <a:xfrm>
            <a:off x="3435997" y="1255987"/>
            <a:ext cx="2555634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6E15FF"/>
              </a:buClr>
              <a:buSzPts val="1200"/>
              <a:buFont typeface="Arial"/>
              <a:buChar char="•"/>
            </a:pPr>
            <a:r>
              <a:rPr lang="ru-RU" sz="1050" b="1" kern="0" dirty="0">
                <a:solidFill>
                  <a:srgbClr val="262626"/>
                </a:solidFill>
                <a:latin typeface="Golos Text"/>
                <a:ea typeface="Golos Text"/>
                <a:cs typeface="Golos Text"/>
                <a:sym typeface="Golos Text"/>
              </a:rPr>
              <a:t>Институт природы и человека</a:t>
            </a:r>
            <a:endParaRPr sz="1050" b="1" kern="0" dirty="0">
              <a:solidFill>
                <a:srgbClr val="262626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191" name="Google Shape;191;p5"/>
          <p:cNvSpPr txBox="1"/>
          <p:nvPr/>
        </p:nvSpPr>
        <p:spPr>
          <a:xfrm>
            <a:off x="3448967" y="3595845"/>
            <a:ext cx="2610953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6E15FF"/>
              </a:buClr>
              <a:buSzPts val="1200"/>
              <a:buFont typeface="Arial"/>
              <a:buChar char="•"/>
            </a:pPr>
            <a:r>
              <a:rPr lang="ru-RU" sz="1050" b="1" kern="0" dirty="0">
                <a:solidFill>
                  <a:srgbClr val="262626"/>
                </a:solidFill>
                <a:latin typeface="Golos Text"/>
                <a:ea typeface="Golos Text"/>
                <a:cs typeface="Golos Text"/>
                <a:sym typeface="Golos Text"/>
              </a:rPr>
              <a:t>Институт истории и государственного управления</a:t>
            </a:r>
            <a:endParaRPr sz="1050" b="1" kern="0" dirty="0">
              <a:solidFill>
                <a:srgbClr val="262626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192" name="Google Shape;192;p5"/>
          <p:cNvSpPr txBox="1"/>
          <p:nvPr/>
        </p:nvSpPr>
        <p:spPr>
          <a:xfrm>
            <a:off x="386498" y="1913558"/>
            <a:ext cx="2195197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6E15FF"/>
              </a:buClr>
              <a:buSzPts val="1200"/>
              <a:buFont typeface="Arial"/>
              <a:buChar char="•"/>
            </a:pPr>
            <a:r>
              <a:rPr lang="ru-RU" sz="1050" b="1" kern="0" dirty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Институт технологий и материалов</a:t>
            </a:r>
            <a:endParaRPr sz="1050" b="1" kern="0" dirty="0">
              <a:solidFill>
                <a:srgbClr val="000000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193" name="Google Shape;193;p5"/>
          <p:cNvSpPr txBox="1"/>
          <p:nvPr/>
        </p:nvSpPr>
        <p:spPr>
          <a:xfrm>
            <a:off x="3443746" y="2679110"/>
            <a:ext cx="2195197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6E15FF"/>
              </a:buClr>
              <a:buSzPts val="1200"/>
              <a:buFont typeface="Arial"/>
              <a:buChar char="•"/>
            </a:pPr>
            <a:r>
              <a:rPr lang="ru-RU" sz="1050" b="1" kern="0" dirty="0">
                <a:solidFill>
                  <a:srgbClr val="262626"/>
                </a:solidFill>
                <a:latin typeface="Golos Text"/>
                <a:ea typeface="Golos Text"/>
                <a:cs typeface="Golos Text"/>
                <a:sym typeface="Golos Text"/>
              </a:rPr>
              <a:t>Институт права</a:t>
            </a:r>
            <a:endParaRPr sz="1050" b="1" kern="0" dirty="0">
              <a:solidFill>
                <a:srgbClr val="262626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194" name="Google Shape;194;p5"/>
          <p:cNvSpPr txBox="1"/>
          <p:nvPr/>
        </p:nvSpPr>
        <p:spPr>
          <a:xfrm>
            <a:off x="3453368" y="3048411"/>
            <a:ext cx="2767144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6E15FF"/>
              </a:buClr>
              <a:buSzPts val="1200"/>
              <a:buFont typeface="Arial"/>
              <a:buChar char="•"/>
            </a:pPr>
            <a:r>
              <a:rPr lang="ru-RU" sz="1050" b="1" kern="0" dirty="0">
                <a:solidFill>
                  <a:srgbClr val="262626"/>
                </a:solidFill>
                <a:latin typeface="Golos Text"/>
                <a:ea typeface="Golos Text"/>
                <a:cs typeface="Golos Text"/>
                <a:sym typeface="Golos Text"/>
              </a:rPr>
              <a:t>Институт гуманитарных и социальных наук</a:t>
            </a:r>
            <a:endParaRPr sz="1050" b="1" kern="0" dirty="0">
              <a:solidFill>
                <a:srgbClr val="262626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195" name="Google Shape;195;p5"/>
          <p:cNvSpPr txBox="1"/>
          <p:nvPr/>
        </p:nvSpPr>
        <p:spPr>
          <a:xfrm>
            <a:off x="6391954" y="1247692"/>
            <a:ext cx="230441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6E15FF"/>
              </a:buClr>
              <a:buSzPts val="1200"/>
              <a:buFont typeface="Arial"/>
              <a:buChar char="•"/>
            </a:pPr>
            <a:r>
              <a:rPr lang="ru-RU" sz="1050" b="1" kern="0" dirty="0">
                <a:solidFill>
                  <a:srgbClr val="262626"/>
                </a:solidFill>
                <a:latin typeface="Golos Text"/>
                <a:ea typeface="Golos Text"/>
                <a:cs typeface="Golos Text"/>
                <a:sym typeface="Golos Text"/>
              </a:rPr>
              <a:t>Факультет башкирской филологии, востоковедения и журналистики</a:t>
            </a:r>
            <a:endParaRPr sz="1050" b="1" kern="0" dirty="0">
              <a:solidFill>
                <a:srgbClr val="262626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196" name="Google Shape;196;p5"/>
          <p:cNvSpPr txBox="1"/>
          <p:nvPr/>
        </p:nvSpPr>
        <p:spPr>
          <a:xfrm>
            <a:off x="3389759" y="4582278"/>
            <a:ext cx="16412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71438" defTabSz="685800">
              <a:buClr>
                <a:srgbClr val="6E15FF"/>
              </a:buClr>
              <a:buSzPts val="1200"/>
            </a:pPr>
            <a:endParaRPr sz="900" b="1" kern="0">
              <a:solidFill>
                <a:srgbClr val="262626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197" name="Google Shape;197;p5"/>
          <p:cNvSpPr txBox="1"/>
          <p:nvPr/>
        </p:nvSpPr>
        <p:spPr>
          <a:xfrm>
            <a:off x="3443746" y="2118142"/>
            <a:ext cx="2070707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6E15FF"/>
              </a:buClr>
              <a:buSzPts val="1200"/>
              <a:buFont typeface="Arial"/>
              <a:buChar char="•"/>
            </a:pPr>
            <a:r>
              <a:rPr lang="ru-RU" sz="1050" b="1" kern="0" dirty="0">
                <a:solidFill>
                  <a:srgbClr val="262626"/>
                </a:solidFill>
                <a:latin typeface="Golos Text"/>
                <a:ea typeface="Golos Text"/>
                <a:cs typeface="Golos Text"/>
                <a:sym typeface="Golos Text"/>
              </a:rPr>
              <a:t>Физико-технический институт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5"/>
          <p:cNvSpPr txBox="1"/>
          <p:nvPr/>
        </p:nvSpPr>
        <p:spPr>
          <a:xfrm>
            <a:off x="392988" y="2969293"/>
            <a:ext cx="2470740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6E15FF"/>
              </a:buClr>
              <a:buSzPts val="1200"/>
              <a:buFont typeface="Arial"/>
              <a:buChar char="•"/>
            </a:pPr>
            <a:r>
              <a:rPr lang="ru-RU" sz="1050" b="1" kern="0" dirty="0">
                <a:solidFill>
                  <a:srgbClr val="262626"/>
                </a:solidFill>
                <a:latin typeface="Golos Text"/>
                <a:ea typeface="Golos Text"/>
                <a:cs typeface="Golos Text"/>
                <a:sym typeface="Golos Text"/>
              </a:rPr>
              <a:t>Институт электротехнического инжиниринга</a:t>
            </a:r>
            <a:endParaRPr sz="1050" b="1" kern="0" dirty="0">
              <a:solidFill>
                <a:srgbClr val="262626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392988" y="1201406"/>
            <a:ext cx="2507371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6E15FF"/>
              </a:buClr>
              <a:buSzPts val="1200"/>
              <a:buFont typeface="Arial"/>
              <a:buChar char="•"/>
            </a:pPr>
            <a:r>
              <a:rPr lang="ru-RU" sz="1050" b="1" kern="0" dirty="0">
                <a:solidFill>
                  <a:srgbClr val="262626"/>
                </a:solidFill>
                <a:latin typeface="Golos Text"/>
                <a:ea typeface="Golos Text"/>
                <a:cs typeface="Golos Text"/>
                <a:sym typeface="Golos Text"/>
              </a:rPr>
              <a:t>Факультет авиационных двигателей,</a:t>
            </a:r>
            <a:br>
              <a:rPr lang="ru-RU" sz="1050" b="1" kern="0" dirty="0">
                <a:solidFill>
                  <a:srgbClr val="262626"/>
                </a:solidFill>
                <a:latin typeface="Golos Text"/>
                <a:ea typeface="Golos Text"/>
                <a:cs typeface="Golos Text"/>
                <a:sym typeface="Golos Text"/>
              </a:rPr>
            </a:br>
            <a:r>
              <a:rPr lang="ru-RU" sz="1050" b="1" kern="0" dirty="0">
                <a:solidFill>
                  <a:srgbClr val="262626"/>
                </a:solidFill>
                <a:latin typeface="Golos Text"/>
                <a:ea typeface="Golos Text"/>
                <a:cs typeface="Golos Text"/>
                <a:sym typeface="Golos Text"/>
              </a:rPr>
              <a:t>энергетики и транспорта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5"/>
          <p:cNvSpPr txBox="1"/>
          <p:nvPr/>
        </p:nvSpPr>
        <p:spPr>
          <a:xfrm>
            <a:off x="3453368" y="4161490"/>
            <a:ext cx="2767144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6E15FF"/>
              </a:buClr>
              <a:buSzPts val="1200"/>
              <a:buFont typeface="Arial"/>
              <a:buChar char="•"/>
            </a:pPr>
            <a:r>
              <a:rPr lang="ru-RU" sz="1050" b="1" kern="0" dirty="0">
                <a:solidFill>
                  <a:srgbClr val="262626"/>
                </a:solidFill>
                <a:latin typeface="Golos Text"/>
                <a:ea typeface="Golos Text"/>
                <a:cs typeface="Golos Text"/>
                <a:sym typeface="Golos Text"/>
              </a:rPr>
              <a:t>Институт экономики, управления  и бизнеса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5"/>
          <p:cNvSpPr txBox="1"/>
          <p:nvPr/>
        </p:nvSpPr>
        <p:spPr>
          <a:xfrm>
            <a:off x="400250" y="3877331"/>
            <a:ext cx="2342311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00BC7D"/>
              </a:buClr>
              <a:buSzPts val="1200"/>
              <a:buFont typeface="Arial"/>
              <a:buChar char="•"/>
            </a:pPr>
            <a:r>
              <a:rPr lang="ru-RU" sz="1050" b="1" kern="0" dirty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Факультет подготовки инженерных кадров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685800">
              <a:buClr>
                <a:srgbClr val="000000"/>
              </a:buClr>
            </a:pPr>
            <a:r>
              <a:rPr lang="en-US" sz="1050" b="1" kern="0" dirty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    </a:t>
            </a:r>
            <a:r>
              <a:rPr lang="ru-RU" sz="1050" b="1" kern="0" dirty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при ПАО «ОДК-УМПО</a:t>
            </a:r>
            <a:r>
              <a:rPr lang="ru-RU" sz="1050" kern="0" dirty="0">
                <a:solidFill>
                  <a:srgbClr val="262626"/>
                </a:solidFill>
                <a:latin typeface="Golos Text"/>
                <a:ea typeface="Golos Text"/>
                <a:cs typeface="Golos Text"/>
                <a:sym typeface="Golos Text"/>
              </a:rPr>
              <a:t>»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3" name="Google Shape;203;p5"/>
          <p:cNvSpPr txBox="1"/>
          <p:nvPr/>
        </p:nvSpPr>
        <p:spPr>
          <a:xfrm>
            <a:off x="414635" y="4597283"/>
            <a:ext cx="2167059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00BC7D"/>
              </a:buClr>
              <a:buSzPts val="1200"/>
              <a:buFont typeface="Arial"/>
              <a:buChar char="•"/>
            </a:pPr>
            <a:r>
              <a:rPr lang="ru-RU" sz="1050" b="1" kern="0" dirty="0">
                <a:solidFill>
                  <a:srgbClr val="262626"/>
                </a:solidFill>
                <a:latin typeface="Golos Text"/>
                <a:ea typeface="Golos Text"/>
                <a:cs typeface="Golos Text"/>
                <a:sym typeface="Golos Text"/>
              </a:rPr>
              <a:t>Военный учебный центр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204;p5"/>
          <p:cNvSpPr txBox="1"/>
          <p:nvPr/>
        </p:nvSpPr>
        <p:spPr>
          <a:xfrm>
            <a:off x="6428611" y="1998394"/>
            <a:ext cx="2468735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00BC7D"/>
              </a:buClr>
              <a:buSzPts val="1200"/>
              <a:buFont typeface="Arial"/>
              <a:buChar char="•"/>
            </a:pPr>
            <a:r>
              <a:rPr lang="ru-RU" sz="1050" b="1" kern="0" dirty="0">
                <a:solidFill>
                  <a:srgbClr val="262626"/>
                </a:solidFill>
                <a:latin typeface="Golos Text"/>
                <a:ea typeface="Golos Text"/>
                <a:cs typeface="Arial"/>
                <a:sym typeface="Golos Text"/>
              </a:rPr>
              <a:t>Институт непрерывного образования</a:t>
            </a:r>
            <a:endParaRPr sz="1050" b="1" kern="0" dirty="0">
              <a:solidFill>
                <a:srgbClr val="262626"/>
              </a:solidFill>
              <a:latin typeface="Golos Text"/>
              <a:ea typeface="Golos Text"/>
              <a:cs typeface="Arial"/>
              <a:sym typeface="Arial"/>
            </a:endParaRPr>
          </a:p>
        </p:txBody>
      </p:sp>
      <p:pic>
        <p:nvPicPr>
          <p:cNvPr id="205" name="Google Shape;20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8611" y="2675745"/>
            <a:ext cx="2406824" cy="15524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5"/>
          <p:cNvSpPr txBox="1"/>
          <p:nvPr/>
        </p:nvSpPr>
        <p:spPr>
          <a:xfrm>
            <a:off x="405407" y="3396840"/>
            <a:ext cx="2342311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6E15FF"/>
              </a:buClr>
              <a:buSzPts val="1200"/>
              <a:buFont typeface="Arial"/>
              <a:buChar char="•"/>
            </a:pPr>
            <a:r>
              <a:rPr lang="ru-RU" sz="1050" b="1" kern="0" dirty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Передовая инженерная школа «Моторы Будущего»</a:t>
            </a:r>
            <a:endParaRPr sz="1050" b="1" kern="0" dirty="0">
              <a:solidFill>
                <a:srgbClr val="000000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</p:spTree>
    <p:extLst>
      <p:ext uri="{BB962C8B-B14F-4D97-AF65-F5344CB8AC3E}">
        <p14:creationId xmlns:p14="http://schemas.microsoft.com/office/powerpoint/2010/main" val="3022316158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15"/>
          <p:cNvPicPr preferRelativeResize="0"/>
          <p:nvPr/>
        </p:nvPicPr>
        <p:blipFill rotWithShape="1">
          <a:blip r:embed="rId3">
            <a:alphaModFix/>
          </a:blip>
          <a:srcRect l="23031" t="23385" r="23032" b="23029"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15"/>
          <p:cNvPicPr preferRelativeResize="0"/>
          <p:nvPr/>
        </p:nvPicPr>
        <p:blipFill rotWithShape="1">
          <a:blip r:embed="rId4">
            <a:alphaModFix/>
          </a:blip>
          <a:srcRect l="17740" t="-7293" b="1"/>
          <a:stretch/>
        </p:blipFill>
        <p:spPr>
          <a:xfrm rot="-856255" flipH="1">
            <a:off x="6035898" y="-353484"/>
            <a:ext cx="3255145" cy="2594144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15"/>
          <p:cNvSpPr/>
          <p:nvPr/>
        </p:nvSpPr>
        <p:spPr>
          <a:xfrm>
            <a:off x="386497" y="959946"/>
            <a:ext cx="8371008" cy="2726230"/>
          </a:xfrm>
          <a:custGeom>
            <a:avLst/>
            <a:gdLst/>
            <a:ahLst/>
            <a:cxnLst/>
            <a:rect l="l" t="t" r="r" b="b"/>
            <a:pathLst>
              <a:path w="11161344" h="3634973" extrusionOk="0">
                <a:moveTo>
                  <a:pt x="10783323" y="177036"/>
                </a:moveTo>
                <a:cubicBezTo>
                  <a:pt x="10696045" y="177036"/>
                  <a:pt x="10625293" y="247788"/>
                  <a:pt x="10625293" y="335066"/>
                </a:cubicBezTo>
                <a:cubicBezTo>
                  <a:pt x="10625293" y="422344"/>
                  <a:pt x="10696045" y="493096"/>
                  <a:pt x="10783323" y="493096"/>
                </a:cubicBezTo>
                <a:cubicBezTo>
                  <a:pt x="10870601" y="493096"/>
                  <a:pt x="10941353" y="422344"/>
                  <a:pt x="10941353" y="335066"/>
                </a:cubicBezTo>
                <a:cubicBezTo>
                  <a:pt x="10941353" y="247788"/>
                  <a:pt x="10870601" y="177036"/>
                  <a:pt x="10783323" y="177036"/>
                </a:cubicBezTo>
                <a:close/>
                <a:moveTo>
                  <a:pt x="240417" y="0"/>
                </a:moveTo>
                <a:lnTo>
                  <a:pt x="10920927" y="0"/>
                </a:lnTo>
                <a:cubicBezTo>
                  <a:pt x="11053706" y="0"/>
                  <a:pt x="11161344" y="107638"/>
                  <a:pt x="11161344" y="240417"/>
                </a:cubicBezTo>
                <a:lnTo>
                  <a:pt x="11161344" y="3394556"/>
                </a:lnTo>
                <a:cubicBezTo>
                  <a:pt x="11161344" y="3527335"/>
                  <a:pt x="11053706" y="3634973"/>
                  <a:pt x="10920927" y="3634973"/>
                </a:cubicBezTo>
                <a:lnTo>
                  <a:pt x="240417" y="3634973"/>
                </a:lnTo>
                <a:cubicBezTo>
                  <a:pt x="107638" y="3634973"/>
                  <a:pt x="0" y="3527335"/>
                  <a:pt x="0" y="3394556"/>
                </a:cubicBezTo>
                <a:lnTo>
                  <a:pt x="0" y="240417"/>
                </a:lnTo>
                <a:cubicBezTo>
                  <a:pt x="0" y="107638"/>
                  <a:pt x="107638" y="0"/>
                  <a:pt x="240417" y="0"/>
                </a:cubicBezTo>
                <a:close/>
              </a:path>
            </a:pathLst>
          </a:custGeom>
          <a:solidFill>
            <a:srgbClr val="6E15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800"/>
            </a:pPr>
            <a:endParaRPr sz="135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0" name="Google Shape;58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60153">
            <a:off x="6729424" y="1357868"/>
            <a:ext cx="1708433" cy="1785204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15"/>
          <p:cNvSpPr txBox="1"/>
          <p:nvPr/>
        </p:nvSpPr>
        <p:spPr>
          <a:xfrm>
            <a:off x="386497" y="507754"/>
            <a:ext cx="6710513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lnSpc>
                <a:spcPct val="80000"/>
              </a:lnSpc>
              <a:buClr>
                <a:srgbClr val="5300D6"/>
              </a:buClr>
              <a:buSzPts val="4000"/>
            </a:pPr>
            <a:r>
              <a:rPr lang="ru-RU" sz="3000" b="1" kern="0">
                <a:solidFill>
                  <a:srgbClr val="5300D6"/>
                </a:solidFill>
                <a:latin typeface="Arial"/>
                <a:ea typeface="Arial"/>
                <a:cs typeface="Arial"/>
                <a:sym typeface="Arial"/>
              </a:rPr>
              <a:t>ВОЕННЫЙ УЧЕБНЫЙ ЦЕНТР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2" name="Google Shape;582;p15"/>
          <p:cNvSpPr/>
          <p:nvPr/>
        </p:nvSpPr>
        <p:spPr>
          <a:xfrm>
            <a:off x="394984" y="3744844"/>
            <a:ext cx="2018852" cy="1211162"/>
          </a:xfrm>
          <a:prstGeom prst="roundRect">
            <a:avLst>
              <a:gd name="adj" fmla="val 11927"/>
            </a:avLst>
          </a:prstGeom>
          <a:solidFill>
            <a:srgbClr val="AA92FF"/>
          </a:solidFill>
          <a:ln>
            <a:noFill/>
          </a:ln>
        </p:spPr>
        <p:txBody>
          <a:bodyPr spcFirstLastPara="1" wrap="square" lIns="68569" tIns="34275" rIns="68569" bIns="162000" anchor="ctr" anchorCtr="0">
            <a:noAutofit/>
          </a:bodyPr>
          <a:lstStyle/>
          <a:p>
            <a:pPr defTabSz="685800">
              <a:buClr>
                <a:srgbClr val="FFFFFF"/>
              </a:buClr>
              <a:buSzPts val="1800"/>
            </a:pPr>
            <a:r>
              <a:rPr lang="ru-RU" sz="1350" b="1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Кафедра самолетов, вертолетов и авиационных двигателей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3" name="Google Shape;583;p15"/>
          <p:cNvSpPr/>
          <p:nvPr/>
        </p:nvSpPr>
        <p:spPr>
          <a:xfrm>
            <a:off x="2497139" y="3744844"/>
            <a:ext cx="2018852" cy="1211162"/>
          </a:xfrm>
          <a:prstGeom prst="roundRect">
            <a:avLst>
              <a:gd name="adj" fmla="val 10922"/>
            </a:avLst>
          </a:prstGeom>
          <a:solidFill>
            <a:srgbClr val="AA92FF"/>
          </a:solidFill>
          <a:ln>
            <a:noFill/>
          </a:ln>
        </p:spPr>
        <p:txBody>
          <a:bodyPr spcFirstLastPara="1" wrap="square" lIns="68569" tIns="34275" rIns="68569" bIns="162000" anchor="ctr" anchorCtr="0">
            <a:noAutofit/>
          </a:bodyPr>
          <a:lstStyle/>
          <a:p>
            <a:pPr defTabSz="685800">
              <a:buClr>
                <a:srgbClr val="FFFFFF"/>
              </a:buClr>
              <a:buSzPts val="1800"/>
            </a:pPr>
            <a:r>
              <a:rPr lang="ru-RU" sz="1350" b="1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Кафедра авиационного и радиоэлектронного оборудования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4" name="Google Shape;584;p15"/>
          <p:cNvSpPr/>
          <p:nvPr/>
        </p:nvSpPr>
        <p:spPr>
          <a:xfrm>
            <a:off x="4599295" y="3744844"/>
            <a:ext cx="2018852" cy="1211162"/>
          </a:xfrm>
          <a:prstGeom prst="roundRect">
            <a:avLst>
              <a:gd name="adj" fmla="val 10332"/>
            </a:avLst>
          </a:prstGeom>
          <a:solidFill>
            <a:srgbClr val="AA92FF"/>
          </a:solidFill>
          <a:ln>
            <a:noFill/>
          </a:ln>
        </p:spPr>
        <p:txBody>
          <a:bodyPr spcFirstLastPara="1" wrap="square" lIns="68569" tIns="34275" rIns="68569" bIns="162000" anchor="ctr" anchorCtr="0">
            <a:noAutofit/>
          </a:bodyPr>
          <a:lstStyle/>
          <a:p>
            <a:pPr defTabSz="685800">
              <a:buClr>
                <a:srgbClr val="FFFFFF"/>
              </a:buClr>
              <a:buSzPts val="1800"/>
            </a:pPr>
            <a:r>
              <a:rPr lang="ru-RU" sz="1350" b="1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Кафедра общевоенной подготовки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5" name="Google Shape;585;p15"/>
          <p:cNvSpPr/>
          <p:nvPr/>
        </p:nvSpPr>
        <p:spPr>
          <a:xfrm rot="-393594">
            <a:off x="6701448" y="3693279"/>
            <a:ext cx="2056057" cy="1211162"/>
          </a:xfrm>
          <a:prstGeom prst="roundRect">
            <a:avLst>
              <a:gd name="adj" fmla="val 10539"/>
            </a:avLst>
          </a:prstGeom>
          <a:solidFill>
            <a:srgbClr val="F752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FFFFFF"/>
              </a:buClr>
              <a:buSzPts val="1800"/>
            </a:pPr>
            <a:r>
              <a:rPr lang="ru-RU" sz="1350" b="1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Лабораторно-испытательный комплекс </a:t>
            </a:r>
            <a:r>
              <a:rPr lang="ru-RU" sz="1501" b="1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«АЭРОПОРТ»</a:t>
            </a:r>
            <a:endParaRPr sz="1501" b="1" kern="0">
              <a:solidFill>
                <a:srgbClr val="FFFFFF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pic>
        <p:nvPicPr>
          <p:cNvPr id="586" name="Google Shape;586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52225">
            <a:off x="5382387" y="1329972"/>
            <a:ext cx="4694179" cy="3520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7" name="Google Shape;587;p15"/>
          <p:cNvGrpSpPr/>
          <p:nvPr/>
        </p:nvGrpSpPr>
        <p:grpSpPr>
          <a:xfrm rot="289943">
            <a:off x="3226997" y="2711403"/>
            <a:ext cx="2101928" cy="392737"/>
            <a:chOff x="1399198" y="3991202"/>
            <a:chExt cx="2802571" cy="523649"/>
          </a:xfrm>
        </p:grpSpPr>
        <p:pic>
          <p:nvPicPr>
            <p:cNvPr id="588" name="Google Shape;588;p1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99199" y="3991202"/>
              <a:ext cx="2265662" cy="5236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9" name="Google Shape;589;p15"/>
            <p:cNvSpPr txBox="1"/>
            <p:nvPr/>
          </p:nvSpPr>
          <p:spPr>
            <a:xfrm>
              <a:off x="1399198" y="4144966"/>
              <a:ext cx="2802571" cy="369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defTabSz="685800">
                <a:buClr>
                  <a:srgbClr val="FFFFFF"/>
                </a:buClr>
                <a:buSzPts val="1800"/>
              </a:pPr>
              <a:r>
                <a:rPr lang="ru-RU" sz="1350" b="1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Офицеров запаса</a:t>
              </a: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0" name="Google Shape;590;p15"/>
          <p:cNvGrpSpPr/>
          <p:nvPr/>
        </p:nvGrpSpPr>
        <p:grpSpPr>
          <a:xfrm rot="-808014">
            <a:off x="1070149" y="2631491"/>
            <a:ext cx="1957641" cy="392737"/>
            <a:chOff x="1399199" y="3991199"/>
            <a:chExt cx="2610188" cy="523649"/>
          </a:xfrm>
        </p:grpSpPr>
        <p:pic>
          <p:nvPicPr>
            <p:cNvPr id="591" name="Google Shape;591;p1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399199" y="3991199"/>
              <a:ext cx="2583913" cy="5236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2" name="Google Shape;592;p15"/>
            <p:cNvSpPr txBox="1"/>
            <p:nvPr/>
          </p:nvSpPr>
          <p:spPr>
            <a:xfrm>
              <a:off x="1399200" y="4140203"/>
              <a:ext cx="2610187" cy="369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defTabSz="685800">
                <a:buClr>
                  <a:srgbClr val="FFFFFF"/>
                </a:buClr>
                <a:buSzPts val="1800"/>
              </a:pPr>
              <a:r>
                <a:rPr lang="ru-RU" sz="1350" b="1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Кадровых офицеров</a:t>
              </a: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3" name="Google Shape;593;p15"/>
          <p:cNvGrpSpPr/>
          <p:nvPr/>
        </p:nvGrpSpPr>
        <p:grpSpPr>
          <a:xfrm rot="-625380">
            <a:off x="4484014" y="2252320"/>
            <a:ext cx="1650946" cy="392737"/>
            <a:chOff x="1399199" y="3991201"/>
            <a:chExt cx="2201261" cy="523649"/>
          </a:xfrm>
        </p:grpSpPr>
        <p:pic>
          <p:nvPicPr>
            <p:cNvPr id="594" name="Google Shape;594;p1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399199" y="3991201"/>
              <a:ext cx="2094635" cy="5236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5" name="Google Shape;595;p15"/>
            <p:cNvSpPr txBox="1"/>
            <p:nvPr/>
          </p:nvSpPr>
          <p:spPr>
            <a:xfrm>
              <a:off x="1406225" y="4141496"/>
              <a:ext cx="2194235" cy="369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defTabSz="685800">
                <a:buClr>
                  <a:srgbClr val="FFFFFF"/>
                </a:buClr>
                <a:buSzPts val="1800"/>
              </a:pPr>
              <a:r>
                <a:rPr lang="ru-RU" sz="1350" b="1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Рядовых запаса</a:t>
              </a: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96" name="Google Shape;596;p15"/>
          <p:cNvPicPr preferRelativeResize="0"/>
          <p:nvPr/>
        </p:nvPicPr>
        <p:blipFill rotWithShape="1">
          <a:blip r:embed="rId10">
            <a:alphaModFix/>
          </a:blip>
          <a:srcRect l="64769" t="33961" r="28991" b="32711"/>
          <a:stretch/>
        </p:blipFill>
        <p:spPr>
          <a:xfrm rot="1538778">
            <a:off x="8560372" y="902234"/>
            <a:ext cx="273138" cy="80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1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63469" y="1362235"/>
            <a:ext cx="1172520" cy="431552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15"/>
          <p:cNvSpPr txBox="1"/>
          <p:nvPr/>
        </p:nvSpPr>
        <p:spPr>
          <a:xfrm>
            <a:off x="657225" y="1394671"/>
            <a:ext cx="677048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FFFFFF"/>
              </a:buClr>
              <a:buSzPts val="3000"/>
            </a:pPr>
            <a:r>
              <a:rPr lang="ru-RU" sz="2250" b="1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УУНиТ  </a:t>
            </a:r>
            <a:r>
              <a:rPr lang="ru-RU" sz="1500" b="1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 </a:t>
            </a:r>
            <a:r>
              <a:rPr lang="ru-RU" sz="2250" b="1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– единственный в Республике Башкортостан центр подготовки военных инженерных кадров: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99" name="Google Shape;599;p15"/>
          <p:cNvGrpSpPr/>
          <p:nvPr/>
        </p:nvGrpSpPr>
        <p:grpSpPr>
          <a:xfrm>
            <a:off x="2082609" y="4623695"/>
            <a:ext cx="230806" cy="230723"/>
            <a:chOff x="3922178" y="10995"/>
            <a:chExt cx="1562075" cy="1561513"/>
          </a:xfrm>
        </p:grpSpPr>
        <p:sp>
          <p:nvSpPr>
            <p:cNvPr id="600" name="Google Shape;600;p15"/>
            <p:cNvSpPr/>
            <p:nvPr/>
          </p:nvSpPr>
          <p:spPr>
            <a:xfrm>
              <a:off x="4858543" y="323850"/>
              <a:ext cx="312855" cy="312855"/>
            </a:xfrm>
            <a:prstGeom prst="rect">
              <a:avLst/>
            </a:prstGeom>
            <a:solidFill>
              <a:srgbClr val="C1F26B"/>
            </a:solidFill>
            <a:ln w="25400" cap="flat" cmpd="sng">
              <a:solidFill>
                <a:srgbClr val="C1F26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15"/>
            <p:cNvSpPr/>
            <p:nvPr/>
          </p:nvSpPr>
          <p:spPr>
            <a:xfrm>
              <a:off x="4545688" y="10995"/>
              <a:ext cx="312855" cy="312855"/>
            </a:xfrm>
            <a:prstGeom prst="rect">
              <a:avLst/>
            </a:prstGeom>
            <a:solidFill>
              <a:srgbClr val="C1F26B"/>
            </a:solidFill>
            <a:ln w="25400" cap="flat" cmpd="sng">
              <a:solidFill>
                <a:srgbClr val="C1F26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15"/>
            <p:cNvSpPr/>
            <p:nvPr/>
          </p:nvSpPr>
          <p:spPr>
            <a:xfrm>
              <a:off x="4545689" y="636705"/>
              <a:ext cx="625710" cy="312855"/>
            </a:xfrm>
            <a:prstGeom prst="rect">
              <a:avLst/>
            </a:prstGeom>
            <a:solidFill>
              <a:srgbClr val="C1F26B"/>
            </a:solidFill>
            <a:ln w="25400" cap="flat" cmpd="sng">
              <a:solidFill>
                <a:srgbClr val="C1F26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4858543" y="946798"/>
              <a:ext cx="312855" cy="312855"/>
            </a:xfrm>
            <a:prstGeom prst="rect">
              <a:avLst/>
            </a:prstGeom>
            <a:solidFill>
              <a:srgbClr val="C1F26B"/>
            </a:solidFill>
            <a:ln w="25400" cap="flat" cmpd="sng">
              <a:solidFill>
                <a:srgbClr val="C1F26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4545688" y="1259653"/>
              <a:ext cx="312855" cy="312855"/>
            </a:xfrm>
            <a:prstGeom prst="rect">
              <a:avLst/>
            </a:prstGeom>
            <a:solidFill>
              <a:srgbClr val="C1F26B"/>
            </a:solidFill>
            <a:ln w="25400" cap="flat" cmpd="sng">
              <a:solidFill>
                <a:srgbClr val="C1F26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5171398" y="631675"/>
              <a:ext cx="312855" cy="312855"/>
            </a:xfrm>
            <a:prstGeom prst="rect">
              <a:avLst/>
            </a:prstGeom>
            <a:solidFill>
              <a:srgbClr val="C1F26B"/>
            </a:solidFill>
            <a:ln w="25400" cap="flat" cmpd="sng">
              <a:solidFill>
                <a:srgbClr val="C1F26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3922178" y="636705"/>
              <a:ext cx="625710" cy="312855"/>
            </a:xfrm>
            <a:prstGeom prst="rect">
              <a:avLst/>
            </a:prstGeom>
            <a:solidFill>
              <a:srgbClr val="C1F26B"/>
            </a:solidFill>
            <a:ln w="25400" cap="flat" cmpd="sng">
              <a:solidFill>
                <a:srgbClr val="C1F26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7" name="Google Shape;607;p15"/>
          <p:cNvGrpSpPr/>
          <p:nvPr/>
        </p:nvGrpSpPr>
        <p:grpSpPr>
          <a:xfrm>
            <a:off x="4183654" y="4623695"/>
            <a:ext cx="230806" cy="230723"/>
            <a:chOff x="3922178" y="10995"/>
            <a:chExt cx="1562075" cy="1561513"/>
          </a:xfrm>
        </p:grpSpPr>
        <p:sp>
          <p:nvSpPr>
            <p:cNvPr id="608" name="Google Shape;608;p15"/>
            <p:cNvSpPr/>
            <p:nvPr/>
          </p:nvSpPr>
          <p:spPr>
            <a:xfrm>
              <a:off x="4858543" y="323850"/>
              <a:ext cx="312855" cy="312855"/>
            </a:xfrm>
            <a:prstGeom prst="rect">
              <a:avLst/>
            </a:prstGeom>
            <a:solidFill>
              <a:srgbClr val="C1F26B"/>
            </a:solidFill>
            <a:ln w="25400" cap="flat" cmpd="sng">
              <a:solidFill>
                <a:srgbClr val="C1F26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15"/>
            <p:cNvSpPr/>
            <p:nvPr/>
          </p:nvSpPr>
          <p:spPr>
            <a:xfrm>
              <a:off x="4545688" y="10995"/>
              <a:ext cx="312855" cy="312855"/>
            </a:xfrm>
            <a:prstGeom prst="rect">
              <a:avLst/>
            </a:prstGeom>
            <a:solidFill>
              <a:srgbClr val="C1F26B"/>
            </a:solidFill>
            <a:ln w="25400" cap="flat" cmpd="sng">
              <a:solidFill>
                <a:srgbClr val="C1F26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4545689" y="636705"/>
              <a:ext cx="625710" cy="312855"/>
            </a:xfrm>
            <a:prstGeom prst="rect">
              <a:avLst/>
            </a:prstGeom>
            <a:solidFill>
              <a:srgbClr val="C1F26B"/>
            </a:solidFill>
            <a:ln w="25400" cap="flat" cmpd="sng">
              <a:solidFill>
                <a:srgbClr val="C1F26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4858543" y="946798"/>
              <a:ext cx="312855" cy="312855"/>
            </a:xfrm>
            <a:prstGeom prst="rect">
              <a:avLst/>
            </a:prstGeom>
            <a:solidFill>
              <a:srgbClr val="C1F26B"/>
            </a:solidFill>
            <a:ln w="25400" cap="flat" cmpd="sng">
              <a:solidFill>
                <a:srgbClr val="C1F26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4545688" y="1259653"/>
              <a:ext cx="312855" cy="312855"/>
            </a:xfrm>
            <a:prstGeom prst="rect">
              <a:avLst/>
            </a:prstGeom>
            <a:solidFill>
              <a:srgbClr val="C1F26B"/>
            </a:solidFill>
            <a:ln w="25400" cap="flat" cmpd="sng">
              <a:solidFill>
                <a:srgbClr val="C1F26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5171398" y="631675"/>
              <a:ext cx="312855" cy="312855"/>
            </a:xfrm>
            <a:prstGeom prst="rect">
              <a:avLst/>
            </a:prstGeom>
            <a:solidFill>
              <a:srgbClr val="C1F26B"/>
            </a:solidFill>
            <a:ln w="25400" cap="flat" cmpd="sng">
              <a:solidFill>
                <a:srgbClr val="C1F26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3922178" y="636705"/>
              <a:ext cx="625710" cy="312855"/>
            </a:xfrm>
            <a:prstGeom prst="rect">
              <a:avLst/>
            </a:prstGeom>
            <a:solidFill>
              <a:srgbClr val="C1F26B"/>
            </a:solidFill>
            <a:ln w="25400" cap="flat" cmpd="sng">
              <a:solidFill>
                <a:srgbClr val="C1F26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5" name="Google Shape;615;p15"/>
          <p:cNvGrpSpPr/>
          <p:nvPr/>
        </p:nvGrpSpPr>
        <p:grpSpPr>
          <a:xfrm>
            <a:off x="6287161" y="4623695"/>
            <a:ext cx="230806" cy="230723"/>
            <a:chOff x="3922178" y="10995"/>
            <a:chExt cx="1562075" cy="1561513"/>
          </a:xfrm>
        </p:grpSpPr>
        <p:sp>
          <p:nvSpPr>
            <p:cNvPr id="616" name="Google Shape;616;p15"/>
            <p:cNvSpPr/>
            <p:nvPr/>
          </p:nvSpPr>
          <p:spPr>
            <a:xfrm>
              <a:off x="4858543" y="323850"/>
              <a:ext cx="312855" cy="312855"/>
            </a:xfrm>
            <a:prstGeom prst="rect">
              <a:avLst/>
            </a:prstGeom>
            <a:solidFill>
              <a:srgbClr val="C1F26B"/>
            </a:solidFill>
            <a:ln w="25400" cap="flat" cmpd="sng">
              <a:solidFill>
                <a:srgbClr val="C1F26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4545688" y="10995"/>
              <a:ext cx="312855" cy="312855"/>
            </a:xfrm>
            <a:prstGeom prst="rect">
              <a:avLst/>
            </a:prstGeom>
            <a:solidFill>
              <a:srgbClr val="C1F26B"/>
            </a:solidFill>
            <a:ln w="25400" cap="flat" cmpd="sng">
              <a:solidFill>
                <a:srgbClr val="C1F26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4545689" y="636705"/>
              <a:ext cx="625710" cy="312855"/>
            </a:xfrm>
            <a:prstGeom prst="rect">
              <a:avLst/>
            </a:prstGeom>
            <a:solidFill>
              <a:srgbClr val="C1F26B"/>
            </a:solidFill>
            <a:ln w="25400" cap="flat" cmpd="sng">
              <a:solidFill>
                <a:srgbClr val="C1F26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4858543" y="946798"/>
              <a:ext cx="312855" cy="312855"/>
            </a:xfrm>
            <a:prstGeom prst="rect">
              <a:avLst/>
            </a:prstGeom>
            <a:solidFill>
              <a:srgbClr val="C1F26B"/>
            </a:solidFill>
            <a:ln w="25400" cap="flat" cmpd="sng">
              <a:solidFill>
                <a:srgbClr val="C1F26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4545688" y="1259653"/>
              <a:ext cx="312855" cy="312855"/>
            </a:xfrm>
            <a:prstGeom prst="rect">
              <a:avLst/>
            </a:prstGeom>
            <a:solidFill>
              <a:srgbClr val="C1F26B"/>
            </a:solidFill>
            <a:ln w="25400" cap="flat" cmpd="sng">
              <a:solidFill>
                <a:srgbClr val="C1F26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5171398" y="631675"/>
              <a:ext cx="312855" cy="312855"/>
            </a:xfrm>
            <a:prstGeom prst="rect">
              <a:avLst/>
            </a:prstGeom>
            <a:solidFill>
              <a:srgbClr val="C1F26B"/>
            </a:solidFill>
            <a:ln w="25400" cap="flat" cmpd="sng">
              <a:solidFill>
                <a:srgbClr val="C1F26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15"/>
            <p:cNvSpPr/>
            <p:nvPr/>
          </p:nvSpPr>
          <p:spPr>
            <a:xfrm>
              <a:off x="3922178" y="636705"/>
              <a:ext cx="625710" cy="312855"/>
            </a:xfrm>
            <a:prstGeom prst="rect">
              <a:avLst/>
            </a:prstGeom>
            <a:solidFill>
              <a:srgbClr val="C1F26B"/>
            </a:solidFill>
            <a:ln w="25400" cap="flat" cmpd="sng">
              <a:solidFill>
                <a:srgbClr val="C1F26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3" name="Google Shape;623;p15"/>
          <p:cNvGrpSpPr/>
          <p:nvPr/>
        </p:nvGrpSpPr>
        <p:grpSpPr>
          <a:xfrm rot="-244673">
            <a:off x="2048061" y="3091947"/>
            <a:ext cx="2101928" cy="392737"/>
            <a:chOff x="1399198" y="3991202"/>
            <a:chExt cx="2802571" cy="523649"/>
          </a:xfrm>
        </p:grpSpPr>
        <p:pic>
          <p:nvPicPr>
            <p:cNvPr id="624" name="Google Shape;624;p1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399198" y="3991202"/>
              <a:ext cx="2351318" cy="5236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5" name="Google Shape;625;p15"/>
            <p:cNvSpPr txBox="1"/>
            <p:nvPr/>
          </p:nvSpPr>
          <p:spPr>
            <a:xfrm>
              <a:off x="1399198" y="4144966"/>
              <a:ext cx="2802571" cy="369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defTabSz="685800">
                <a:buClr>
                  <a:srgbClr val="FFFFFF"/>
                </a:buClr>
                <a:buSzPts val="1800"/>
              </a:pPr>
              <a:r>
                <a:rPr lang="ru-RU" sz="1350" b="1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Сержантов запаса</a:t>
              </a: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8047974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6"/>
          <p:cNvPicPr preferRelativeResize="0"/>
          <p:nvPr/>
        </p:nvPicPr>
        <p:blipFill rotWithShape="1">
          <a:blip r:embed="rId3">
            <a:alphaModFix/>
          </a:blip>
          <a:srcRect l="23031" t="23385" r="23032" b="23029"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6"/>
          <p:cNvSpPr txBox="1"/>
          <p:nvPr/>
        </p:nvSpPr>
        <p:spPr>
          <a:xfrm>
            <a:off x="386497" y="507754"/>
            <a:ext cx="6710513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lnSpc>
                <a:spcPct val="80000"/>
              </a:lnSpc>
              <a:buClr>
                <a:srgbClr val="5300D6"/>
              </a:buClr>
              <a:buSzPts val="4000"/>
            </a:pPr>
            <a:r>
              <a:rPr lang="ru-RU" sz="3000" b="1" kern="0">
                <a:solidFill>
                  <a:srgbClr val="5300D6"/>
                </a:solidFill>
                <a:latin typeface="Arial"/>
                <a:ea typeface="Arial"/>
                <a:cs typeface="Arial"/>
                <a:sym typeface="Arial"/>
              </a:rPr>
              <a:t>ПРИОРИТЕТНЫЕ НАПРАВЛЕНИЯ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6"/>
          <p:cNvSpPr/>
          <p:nvPr/>
        </p:nvSpPr>
        <p:spPr>
          <a:xfrm>
            <a:off x="386497" y="4183720"/>
            <a:ext cx="8371008" cy="733478"/>
          </a:xfrm>
          <a:prstGeom prst="roundRect">
            <a:avLst>
              <a:gd name="adj" fmla="val 15051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800"/>
            </a:pPr>
            <a:endParaRPr sz="135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6"/>
          <p:cNvSpPr txBox="1"/>
          <p:nvPr/>
        </p:nvSpPr>
        <p:spPr>
          <a:xfrm>
            <a:off x="495049" y="4331184"/>
            <a:ext cx="575582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spAutoFit/>
          </a:bodyPr>
          <a:lstStyle/>
          <a:p>
            <a:pPr defTabSz="685800">
              <a:buClr>
                <a:srgbClr val="FFFFFF"/>
              </a:buClr>
              <a:buSzPts val="3200"/>
            </a:pPr>
            <a:r>
              <a:rPr lang="ru-RU" sz="2400" b="1" kern="0" dirty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88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6"/>
          <p:cNvSpPr txBox="1"/>
          <p:nvPr/>
        </p:nvSpPr>
        <p:spPr>
          <a:xfrm>
            <a:off x="969256" y="4388891"/>
            <a:ext cx="865475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spAutoFit/>
          </a:bodyPr>
          <a:lstStyle/>
          <a:p>
            <a:pPr defTabSz="685800">
              <a:buClr>
                <a:srgbClr val="FFFFFF"/>
              </a:buClr>
              <a:buSzPts val="1100"/>
            </a:pPr>
            <a:r>
              <a:rPr lang="ru-RU" sz="825" kern="0" dirty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направлений бакалавриата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6"/>
          <p:cNvSpPr txBox="1"/>
          <p:nvPr/>
        </p:nvSpPr>
        <p:spPr>
          <a:xfrm>
            <a:off x="1922367" y="4331184"/>
            <a:ext cx="575582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spAutoFit/>
          </a:bodyPr>
          <a:lstStyle/>
          <a:p>
            <a:pPr defTabSz="685800">
              <a:buClr>
                <a:srgbClr val="FFFFFF"/>
              </a:buClr>
              <a:buSzPts val="3200"/>
            </a:pPr>
            <a:r>
              <a:rPr lang="ru-RU" sz="2400" b="1" kern="0" dirty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23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" name="Google Shape;218;p6"/>
          <p:cNvSpPr txBox="1"/>
          <p:nvPr/>
        </p:nvSpPr>
        <p:spPr>
          <a:xfrm>
            <a:off x="2382194" y="4388892"/>
            <a:ext cx="931075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spAutoFit/>
          </a:bodyPr>
          <a:lstStyle/>
          <a:p>
            <a:pPr defTabSz="685800">
              <a:buClr>
                <a:srgbClr val="FFFFFF"/>
              </a:buClr>
              <a:buSzPts val="1100"/>
            </a:pPr>
            <a:r>
              <a:rPr lang="ru-RU" sz="825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направлений специалитета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219;p6"/>
          <p:cNvSpPr txBox="1"/>
          <p:nvPr/>
        </p:nvSpPr>
        <p:spPr>
          <a:xfrm>
            <a:off x="3852408" y="4388892"/>
            <a:ext cx="92017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spAutoFit/>
          </a:bodyPr>
          <a:lstStyle/>
          <a:p>
            <a:pPr defTabSz="685800">
              <a:buClr>
                <a:srgbClr val="FFFFFF"/>
              </a:buClr>
              <a:buSzPts val="1100"/>
            </a:pPr>
            <a:r>
              <a:rPr lang="ru-RU" sz="825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направления магистратуры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220;p6"/>
          <p:cNvSpPr txBox="1"/>
          <p:nvPr/>
        </p:nvSpPr>
        <p:spPr>
          <a:xfrm>
            <a:off x="3341541" y="4331184"/>
            <a:ext cx="553729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spAutoFit/>
          </a:bodyPr>
          <a:lstStyle/>
          <a:p>
            <a:pPr defTabSz="685800">
              <a:buClr>
                <a:srgbClr val="FFFFFF"/>
              </a:buClr>
              <a:buSzPts val="3200"/>
            </a:pPr>
            <a:r>
              <a:rPr lang="ru-RU" sz="2400" b="1" kern="0" dirty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73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221;p6"/>
          <p:cNvSpPr txBox="1"/>
          <p:nvPr/>
        </p:nvSpPr>
        <p:spPr>
          <a:xfrm>
            <a:off x="5689419" y="4388891"/>
            <a:ext cx="1099577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spAutoFit/>
          </a:bodyPr>
          <a:lstStyle/>
          <a:p>
            <a:pPr defTabSz="685800">
              <a:buClr>
                <a:srgbClr val="FFFFFF"/>
              </a:buClr>
              <a:buSzPts val="1100"/>
            </a:pPr>
            <a:r>
              <a:rPr lang="ru-RU" sz="825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бюджетных места магистратуры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222;p6"/>
          <p:cNvSpPr txBox="1"/>
          <p:nvPr/>
        </p:nvSpPr>
        <p:spPr>
          <a:xfrm>
            <a:off x="4768859" y="4331184"/>
            <a:ext cx="993591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spAutoFit/>
          </a:bodyPr>
          <a:lstStyle/>
          <a:p>
            <a:pPr defTabSz="685800">
              <a:buClr>
                <a:srgbClr val="FFFFFF"/>
              </a:buClr>
              <a:buSzPts val="3200"/>
            </a:pPr>
            <a:r>
              <a:rPr lang="ru-RU" sz="2400" b="1" kern="0" dirty="0" smtClea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1 469</a:t>
            </a:r>
            <a:endParaRPr sz="2400" b="1" kern="0" dirty="0">
              <a:solidFill>
                <a:srgbClr val="FFFFFF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223" name="Google Shape;223;p6"/>
          <p:cNvSpPr txBox="1"/>
          <p:nvPr/>
        </p:nvSpPr>
        <p:spPr>
          <a:xfrm>
            <a:off x="7626444" y="4325412"/>
            <a:ext cx="1021621" cy="45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spAutoFit/>
          </a:bodyPr>
          <a:lstStyle/>
          <a:p>
            <a:pPr defTabSz="685800">
              <a:buClr>
                <a:srgbClr val="FFFFFF"/>
              </a:buClr>
              <a:buSzPts val="1100"/>
            </a:pPr>
            <a:r>
              <a:rPr lang="ru-RU" sz="825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бюджетных мест бакалавриата/</a:t>
            </a:r>
            <a:endParaRPr sz="825" kern="0">
              <a:solidFill>
                <a:srgbClr val="FFFFFF"/>
              </a:solidFill>
              <a:latin typeface="Golos Text"/>
              <a:ea typeface="Golos Text"/>
              <a:cs typeface="Golos Text"/>
              <a:sym typeface="Golos Text"/>
            </a:endParaRPr>
          </a:p>
          <a:p>
            <a:pPr defTabSz="685800">
              <a:buClr>
                <a:srgbClr val="FFFFFF"/>
              </a:buClr>
              <a:buSzPts val="1100"/>
            </a:pPr>
            <a:r>
              <a:rPr lang="ru-RU" sz="825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специалитета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224;p6"/>
          <p:cNvSpPr txBox="1"/>
          <p:nvPr/>
        </p:nvSpPr>
        <p:spPr>
          <a:xfrm>
            <a:off x="6788995" y="4331184"/>
            <a:ext cx="983405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spAutoFit/>
          </a:bodyPr>
          <a:lstStyle/>
          <a:p>
            <a:pPr defTabSz="685800">
              <a:buClr>
                <a:srgbClr val="FFFFFF"/>
              </a:buClr>
              <a:buSzPts val="3200"/>
            </a:pPr>
            <a:r>
              <a:rPr lang="ru-RU" sz="2400" b="1" kern="0" dirty="0" smtClea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4 157</a:t>
            </a:r>
            <a:endParaRPr sz="2400" b="1" kern="0" dirty="0">
              <a:solidFill>
                <a:srgbClr val="FFFFFF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225" name="Google Shape;225;p6"/>
          <p:cNvSpPr txBox="1"/>
          <p:nvPr/>
        </p:nvSpPr>
        <p:spPr>
          <a:xfrm>
            <a:off x="386497" y="1327294"/>
            <a:ext cx="2436481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F75200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Математика и механика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6"/>
          <p:cNvSpPr txBox="1"/>
          <p:nvPr/>
        </p:nvSpPr>
        <p:spPr>
          <a:xfrm>
            <a:off x="386497" y="1589808"/>
            <a:ext cx="2601214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F75200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Промышленная экология и биотехнология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6"/>
          <p:cNvSpPr txBox="1"/>
          <p:nvPr/>
        </p:nvSpPr>
        <p:spPr>
          <a:xfrm>
            <a:off x="386497" y="1852321"/>
            <a:ext cx="2436481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F75200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Физика и астрономия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228;p6"/>
          <p:cNvSpPr txBox="1"/>
          <p:nvPr/>
        </p:nvSpPr>
        <p:spPr>
          <a:xfrm>
            <a:off x="386497" y="2114835"/>
            <a:ext cx="2436481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F75200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Химия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6"/>
          <p:cNvSpPr txBox="1"/>
          <p:nvPr/>
        </p:nvSpPr>
        <p:spPr>
          <a:xfrm>
            <a:off x="386497" y="2639862"/>
            <a:ext cx="2436481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F75200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Науки о Земле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6"/>
          <p:cNvSpPr txBox="1"/>
          <p:nvPr/>
        </p:nvSpPr>
        <p:spPr>
          <a:xfrm>
            <a:off x="386497" y="2902375"/>
            <a:ext cx="2436481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F75200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Биологические науки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6"/>
          <p:cNvSpPr txBox="1"/>
          <p:nvPr/>
        </p:nvSpPr>
        <p:spPr>
          <a:xfrm>
            <a:off x="386497" y="3164889"/>
            <a:ext cx="2508891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F75200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Информатика и вычислительная техника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6"/>
          <p:cNvSpPr txBox="1"/>
          <p:nvPr/>
        </p:nvSpPr>
        <p:spPr>
          <a:xfrm>
            <a:off x="386497" y="3427402"/>
            <a:ext cx="2576465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F75200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Информационная безопасность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6"/>
          <p:cNvSpPr txBox="1"/>
          <p:nvPr/>
        </p:nvSpPr>
        <p:spPr>
          <a:xfrm>
            <a:off x="2987709" y="2417143"/>
            <a:ext cx="2672660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F75200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Электроника, радиотехника и системы связи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6"/>
          <p:cNvSpPr txBox="1"/>
          <p:nvPr/>
        </p:nvSpPr>
        <p:spPr>
          <a:xfrm>
            <a:off x="2987711" y="2065250"/>
            <a:ext cx="2491991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F75200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Фотоника, приборостроение, оптические и биотехнические системы и технологии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235;p6"/>
          <p:cNvSpPr txBox="1"/>
          <p:nvPr/>
        </p:nvSpPr>
        <p:spPr>
          <a:xfrm>
            <a:off x="2987709" y="2642078"/>
            <a:ext cx="2436481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F75200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Электро- и теплоэнергетика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6"/>
          <p:cNvSpPr txBox="1"/>
          <p:nvPr/>
        </p:nvSpPr>
        <p:spPr>
          <a:xfrm>
            <a:off x="2987710" y="1066256"/>
            <a:ext cx="2436481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F75200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Машиностроение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237;p6"/>
          <p:cNvSpPr txBox="1"/>
          <p:nvPr/>
        </p:nvSpPr>
        <p:spPr>
          <a:xfrm>
            <a:off x="2987709" y="1327294"/>
            <a:ext cx="2436481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F75200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Технологии</a:t>
            </a:r>
            <a:r>
              <a:rPr lang="ru-RU" sz="825" b="1" kern="0">
                <a:solidFill>
                  <a:srgbClr val="FF0000"/>
                </a:solidFill>
                <a:latin typeface="Golos Text"/>
                <a:ea typeface="Golos Text"/>
                <a:cs typeface="Golos Text"/>
                <a:sym typeface="Golos Text"/>
              </a:rPr>
              <a:t> </a:t>
            </a: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материалов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238;p6"/>
          <p:cNvSpPr txBox="1"/>
          <p:nvPr/>
        </p:nvSpPr>
        <p:spPr>
          <a:xfrm>
            <a:off x="386497" y="3666901"/>
            <a:ext cx="2343803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F75200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Авиационная и ракетно-космическая техника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9" name="Google Shape;239;p6"/>
          <p:cNvSpPr txBox="1"/>
          <p:nvPr/>
        </p:nvSpPr>
        <p:spPr>
          <a:xfrm>
            <a:off x="2990743" y="2876922"/>
            <a:ext cx="267266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F75200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Аэронавигация и эксплуатация авиационной и ракетно-космической техники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0" name="Google Shape;240;p6"/>
          <p:cNvSpPr txBox="1"/>
          <p:nvPr/>
        </p:nvSpPr>
        <p:spPr>
          <a:xfrm>
            <a:off x="2987709" y="1592153"/>
            <a:ext cx="2436481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F75200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Нанотехнологии и материалы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1" name="Google Shape;241;p6"/>
          <p:cNvSpPr txBox="1"/>
          <p:nvPr/>
        </p:nvSpPr>
        <p:spPr>
          <a:xfrm>
            <a:off x="386497" y="1064781"/>
            <a:ext cx="2491991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F75200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Компьютерные и информационные науки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242;p6"/>
          <p:cNvSpPr txBox="1"/>
          <p:nvPr/>
        </p:nvSpPr>
        <p:spPr>
          <a:xfrm>
            <a:off x="386497" y="2377348"/>
            <a:ext cx="2491991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F75200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Химические технологии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243;p6"/>
          <p:cNvSpPr txBox="1"/>
          <p:nvPr/>
        </p:nvSpPr>
        <p:spPr>
          <a:xfrm>
            <a:off x="5847697" y="1064781"/>
            <a:ext cx="2849522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6E15FF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Психологические науки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244;p6"/>
          <p:cNvSpPr txBox="1"/>
          <p:nvPr/>
        </p:nvSpPr>
        <p:spPr>
          <a:xfrm>
            <a:off x="5847697" y="1327294"/>
            <a:ext cx="2849522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6E15FF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Экономика и управление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6"/>
          <p:cNvSpPr txBox="1"/>
          <p:nvPr/>
        </p:nvSpPr>
        <p:spPr>
          <a:xfrm>
            <a:off x="5847697" y="1589808"/>
            <a:ext cx="2849522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6E15FF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Социология и социальная работа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6"/>
          <p:cNvSpPr txBox="1"/>
          <p:nvPr/>
        </p:nvSpPr>
        <p:spPr>
          <a:xfrm>
            <a:off x="5847698" y="1852321"/>
            <a:ext cx="2849522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6E15FF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Юриспруденция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6"/>
          <p:cNvSpPr txBox="1"/>
          <p:nvPr/>
        </p:nvSpPr>
        <p:spPr>
          <a:xfrm>
            <a:off x="5847699" y="2114835"/>
            <a:ext cx="2849522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6E15FF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Политические науки и регионоведение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6"/>
          <p:cNvSpPr txBox="1"/>
          <p:nvPr/>
        </p:nvSpPr>
        <p:spPr>
          <a:xfrm>
            <a:off x="2994785" y="3245143"/>
            <a:ext cx="2767665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6E15FF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Средства массовой информации </a:t>
            </a:r>
            <a:b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</a:b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и информационно-библиотечное дело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6"/>
          <p:cNvSpPr txBox="1"/>
          <p:nvPr/>
        </p:nvSpPr>
        <p:spPr>
          <a:xfrm>
            <a:off x="2997077" y="3573633"/>
            <a:ext cx="2849522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6E15FF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Образование и педагогические науки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6"/>
          <p:cNvSpPr txBox="1"/>
          <p:nvPr/>
        </p:nvSpPr>
        <p:spPr>
          <a:xfrm>
            <a:off x="5847699" y="2377348"/>
            <a:ext cx="2849522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6E15FF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Языкознание и литературоведение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251;p6"/>
          <p:cNvSpPr txBox="1"/>
          <p:nvPr/>
        </p:nvSpPr>
        <p:spPr>
          <a:xfrm>
            <a:off x="5847697" y="2639862"/>
            <a:ext cx="2849522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6E15FF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История и археология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" name="Google Shape;252;p6"/>
          <p:cNvSpPr txBox="1"/>
          <p:nvPr/>
        </p:nvSpPr>
        <p:spPr>
          <a:xfrm>
            <a:off x="5847699" y="2902375"/>
            <a:ext cx="3156284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6E15FF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Техносферная безопасность и природообустройство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" name="Google Shape;253;p6"/>
          <p:cNvSpPr txBox="1"/>
          <p:nvPr/>
        </p:nvSpPr>
        <p:spPr>
          <a:xfrm>
            <a:off x="2989912" y="1841514"/>
            <a:ext cx="2849522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6E15FF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Управление в технических системах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" name="Google Shape;254;p6"/>
          <p:cNvSpPr txBox="1"/>
          <p:nvPr/>
        </p:nvSpPr>
        <p:spPr>
          <a:xfrm>
            <a:off x="5847699" y="3427402"/>
            <a:ext cx="2849522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6E15FF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Культуроведение и социокультурные проекты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" name="Google Shape;255;p6"/>
          <p:cNvSpPr txBox="1"/>
          <p:nvPr/>
        </p:nvSpPr>
        <p:spPr>
          <a:xfrm>
            <a:off x="5847699" y="3689919"/>
            <a:ext cx="2849522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6E15FF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Востоковедение и африканистика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" name="Google Shape;256;p6"/>
          <p:cNvSpPr txBox="1"/>
          <p:nvPr/>
        </p:nvSpPr>
        <p:spPr>
          <a:xfrm>
            <a:off x="5847696" y="3159565"/>
            <a:ext cx="2849522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8588" indent="-128588" defTabSz="685800">
              <a:buClr>
                <a:srgbClr val="6E15FF"/>
              </a:buClr>
              <a:buSzPts val="1210"/>
              <a:buFont typeface="Arial"/>
              <a:buChar char="•"/>
            </a:pPr>
            <a:r>
              <a:rPr lang="ru-RU" sz="825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Физическая культура и спорт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57" name="Google Shape;25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0300" y="4083231"/>
            <a:ext cx="3350026" cy="216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5993379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10"/>
          <p:cNvPicPr preferRelativeResize="0"/>
          <p:nvPr/>
        </p:nvPicPr>
        <p:blipFill rotWithShape="1">
          <a:blip r:embed="rId3">
            <a:alphaModFix/>
          </a:blip>
          <a:srcRect l="23031" t="23385" r="23032" b="23029"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0" name="Google Shape;390;p10"/>
          <p:cNvGrpSpPr/>
          <p:nvPr/>
        </p:nvGrpSpPr>
        <p:grpSpPr>
          <a:xfrm>
            <a:off x="386496" y="1237365"/>
            <a:ext cx="2518050" cy="1846014"/>
            <a:chOff x="7491694" y="2936607"/>
            <a:chExt cx="3783800" cy="2773951"/>
          </a:xfrm>
        </p:grpSpPr>
        <p:sp>
          <p:nvSpPr>
            <p:cNvPr id="391" name="Google Shape;391;p10"/>
            <p:cNvSpPr txBox="1"/>
            <p:nvPr/>
          </p:nvSpPr>
          <p:spPr>
            <a:xfrm>
              <a:off x="8315419" y="4121801"/>
              <a:ext cx="469999" cy="936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defTabSz="685800">
                <a:buClr>
                  <a:srgbClr val="000000"/>
                </a:buClr>
              </a:pPr>
              <a:r>
                <a:rPr lang="ru-RU" sz="3600" b="1" kern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?</a:t>
              </a:r>
              <a:endParaRPr sz="105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0"/>
            <p:cNvSpPr/>
            <p:nvPr/>
          </p:nvSpPr>
          <p:spPr>
            <a:xfrm>
              <a:off x="7583432" y="3073371"/>
              <a:ext cx="3692062" cy="2637187"/>
            </a:xfrm>
            <a:prstGeom prst="roundRect">
              <a:avLst>
                <a:gd name="adj" fmla="val 6623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68569" tIns="108000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1600"/>
              </a:pPr>
              <a:endParaRPr sz="1200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</p:txBody>
        </p:sp>
        <p:sp>
          <p:nvSpPr>
            <p:cNvPr id="393" name="Google Shape;393;p10"/>
            <p:cNvSpPr/>
            <p:nvPr/>
          </p:nvSpPr>
          <p:spPr>
            <a:xfrm>
              <a:off x="7491694" y="2985088"/>
              <a:ext cx="3692062" cy="2637186"/>
            </a:xfrm>
            <a:prstGeom prst="roundRect">
              <a:avLst>
                <a:gd name="adj" fmla="val 6623"/>
              </a:avLst>
            </a:prstGeom>
            <a:solidFill>
              <a:srgbClr val="6E15FF"/>
            </a:solidFill>
            <a:ln>
              <a:noFill/>
            </a:ln>
          </p:spPr>
          <p:txBody>
            <a:bodyPr spcFirstLastPara="1" wrap="square" lIns="68569" tIns="108000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1600"/>
              </a:pPr>
              <a:endParaRPr sz="1200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</p:txBody>
        </p:sp>
        <p:grpSp>
          <p:nvGrpSpPr>
            <p:cNvPr id="394" name="Google Shape;394;p10"/>
            <p:cNvGrpSpPr/>
            <p:nvPr/>
          </p:nvGrpSpPr>
          <p:grpSpPr>
            <a:xfrm>
              <a:off x="7491695" y="2936607"/>
              <a:ext cx="3692062" cy="270000"/>
              <a:chOff x="481806" y="2791482"/>
              <a:chExt cx="3692062" cy="270000"/>
            </a:xfrm>
          </p:grpSpPr>
          <p:sp>
            <p:nvSpPr>
              <p:cNvPr id="395" name="Google Shape;395;p10"/>
              <p:cNvSpPr/>
              <p:nvPr/>
            </p:nvSpPr>
            <p:spPr>
              <a:xfrm>
                <a:off x="481806" y="2791482"/>
                <a:ext cx="3692062" cy="270000"/>
              </a:xfrm>
              <a:custGeom>
                <a:avLst/>
                <a:gdLst/>
                <a:ahLst/>
                <a:cxnLst/>
                <a:rect l="l" t="t" r="r" b="b"/>
                <a:pathLst>
                  <a:path w="3362826" h="246210" extrusionOk="0">
                    <a:moveTo>
                      <a:pt x="152414" y="0"/>
                    </a:moveTo>
                    <a:lnTo>
                      <a:pt x="3210412" y="0"/>
                    </a:lnTo>
                    <a:cubicBezTo>
                      <a:pt x="3294588" y="0"/>
                      <a:pt x="3362826" y="68238"/>
                      <a:pt x="3362826" y="152414"/>
                    </a:cubicBezTo>
                    <a:lnTo>
                      <a:pt x="3362826" y="246210"/>
                    </a:lnTo>
                    <a:lnTo>
                      <a:pt x="0" y="246210"/>
                    </a:lnTo>
                    <a:lnTo>
                      <a:pt x="0" y="152414"/>
                    </a:lnTo>
                    <a:cubicBezTo>
                      <a:pt x="0" y="68238"/>
                      <a:pt x="68238" y="0"/>
                      <a:pt x="152414" y="0"/>
                    </a:cubicBezTo>
                    <a:close/>
                  </a:path>
                </a:pathLst>
              </a:custGeom>
              <a:solidFill>
                <a:srgbClr val="C1F26B"/>
              </a:solidFill>
              <a:ln>
                <a:noFill/>
              </a:ln>
            </p:spPr>
            <p:txBody>
              <a:bodyPr spcFirstLastPara="1" wrap="square" lIns="68569" tIns="34275" rIns="135000" bIns="34275" anchor="ctr" anchorCtr="0">
                <a:noAutofit/>
              </a:bodyPr>
              <a:lstStyle/>
              <a:p>
                <a:pPr algn="r" defTabSz="685800">
                  <a:buClr>
                    <a:srgbClr val="FFFFFF"/>
                  </a:buClr>
                  <a:buSzPts val="1400"/>
                </a:pPr>
                <a:endParaRPr sz="1050" b="1" kern="0">
                  <a:solidFill>
                    <a:srgbClr val="000000"/>
                  </a:solidFill>
                  <a:latin typeface="Golos Text"/>
                  <a:ea typeface="Golos Text"/>
                  <a:cs typeface="Golos Text"/>
                  <a:sym typeface="Golos Text"/>
                </a:endParaRPr>
              </a:p>
            </p:txBody>
          </p:sp>
          <p:sp>
            <p:nvSpPr>
              <p:cNvPr id="396" name="Google Shape;396;p10"/>
              <p:cNvSpPr/>
              <p:nvPr/>
            </p:nvSpPr>
            <p:spPr>
              <a:xfrm>
                <a:off x="644712" y="2897266"/>
                <a:ext cx="58432" cy="58432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FFFFFF"/>
                  </a:buClr>
                  <a:buSzPts val="1800"/>
                </a:pPr>
                <a:endParaRPr sz="135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10"/>
              <p:cNvSpPr/>
              <p:nvPr/>
            </p:nvSpPr>
            <p:spPr>
              <a:xfrm>
                <a:off x="746427" y="2897266"/>
                <a:ext cx="58432" cy="58432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FFFFFF"/>
                  </a:buClr>
                  <a:buSzPts val="1800"/>
                </a:pPr>
                <a:endParaRPr sz="135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10"/>
              <p:cNvSpPr/>
              <p:nvPr/>
            </p:nvSpPr>
            <p:spPr>
              <a:xfrm>
                <a:off x="848142" y="2897266"/>
                <a:ext cx="58432" cy="58432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FFFFFF"/>
                  </a:buClr>
                  <a:buSzPts val="1800"/>
                </a:pPr>
                <a:endParaRPr sz="135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9" name="Google Shape;399;p10"/>
            <p:cNvSpPr txBox="1"/>
            <p:nvPr/>
          </p:nvSpPr>
          <p:spPr>
            <a:xfrm>
              <a:off x="7664053" y="3371602"/>
              <a:ext cx="3250906" cy="19944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defTabSz="685800">
                <a:buClr>
                  <a:srgbClr val="00BC7D"/>
                </a:buClr>
                <a:buSzPts val="1700"/>
              </a:pPr>
              <a:r>
                <a:rPr lang="ru-RU" sz="1275" b="1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СКБ «СИЛОВЫЕ МАШИНЫ»</a:t>
              </a:r>
              <a:endParaRPr sz="1275" b="1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  <a:p>
              <a:pPr defTabSz="685800">
                <a:spcBef>
                  <a:spcPts val="900"/>
                </a:spcBef>
                <a:buClr>
                  <a:srgbClr val="00BC7D"/>
                </a:buClr>
                <a:buSzPts val="1300"/>
              </a:pPr>
              <a:r>
                <a:rPr lang="ru-RU" sz="975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Углубленное изучение оборудования, современных средств автоматизированного проектирования АО «Силовые машины»</a:t>
              </a:r>
              <a:endParaRPr sz="105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0" name="Google Shape;400;p10"/>
          <p:cNvGrpSpPr/>
          <p:nvPr/>
        </p:nvGrpSpPr>
        <p:grpSpPr>
          <a:xfrm>
            <a:off x="6239454" y="1237365"/>
            <a:ext cx="2518050" cy="1846015"/>
            <a:chOff x="7491694" y="2936607"/>
            <a:chExt cx="3783800" cy="2773951"/>
          </a:xfrm>
        </p:grpSpPr>
        <p:sp>
          <p:nvSpPr>
            <p:cNvPr id="401" name="Google Shape;401;p10"/>
            <p:cNvSpPr txBox="1"/>
            <p:nvPr/>
          </p:nvSpPr>
          <p:spPr>
            <a:xfrm>
              <a:off x="8315419" y="4121800"/>
              <a:ext cx="469999" cy="9364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defTabSz="685800">
                <a:buClr>
                  <a:srgbClr val="000000"/>
                </a:buClr>
              </a:pPr>
              <a:r>
                <a:rPr lang="ru-RU" sz="3600" b="1" kern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?</a:t>
              </a:r>
              <a:endParaRPr sz="105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0"/>
            <p:cNvSpPr/>
            <p:nvPr/>
          </p:nvSpPr>
          <p:spPr>
            <a:xfrm>
              <a:off x="7583432" y="3073371"/>
              <a:ext cx="3692062" cy="2637187"/>
            </a:xfrm>
            <a:prstGeom prst="roundRect">
              <a:avLst>
                <a:gd name="adj" fmla="val 6623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68569" tIns="108000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1600"/>
              </a:pPr>
              <a:endParaRPr sz="1200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</p:txBody>
        </p:sp>
        <p:sp>
          <p:nvSpPr>
            <p:cNvPr id="403" name="Google Shape;403;p10"/>
            <p:cNvSpPr/>
            <p:nvPr/>
          </p:nvSpPr>
          <p:spPr>
            <a:xfrm>
              <a:off x="7491694" y="2985088"/>
              <a:ext cx="3692062" cy="2637186"/>
            </a:xfrm>
            <a:prstGeom prst="roundRect">
              <a:avLst>
                <a:gd name="adj" fmla="val 6623"/>
              </a:avLst>
            </a:prstGeom>
            <a:solidFill>
              <a:srgbClr val="6E15FF"/>
            </a:solidFill>
            <a:ln>
              <a:noFill/>
            </a:ln>
          </p:spPr>
          <p:txBody>
            <a:bodyPr spcFirstLastPara="1" wrap="square" lIns="68569" tIns="108000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1600"/>
              </a:pPr>
              <a:endParaRPr sz="1200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</p:txBody>
        </p:sp>
        <p:grpSp>
          <p:nvGrpSpPr>
            <p:cNvPr id="404" name="Google Shape;404;p10"/>
            <p:cNvGrpSpPr/>
            <p:nvPr/>
          </p:nvGrpSpPr>
          <p:grpSpPr>
            <a:xfrm>
              <a:off x="7491695" y="2936607"/>
              <a:ext cx="3692062" cy="270000"/>
              <a:chOff x="481806" y="2791482"/>
              <a:chExt cx="3692062" cy="270000"/>
            </a:xfrm>
          </p:grpSpPr>
          <p:sp>
            <p:nvSpPr>
              <p:cNvPr id="405" name="Google Shape;405;p10"/>
              <p:cNvSpPr/>
              <p:nvPr/>
            </p:nvSpPr>
            <p:spPr>
              <a:xfrm>
                <a:off x="481806" y="2791482"/>
                <a:ext cx="3692062" cy="270000"/>
              </a:xfrm>
              <a:custGeom>
                <a:avLst/>
                <a:gdLst/>
                <a:ahLst/>
                <a:cxnLst/>
                <a:rect l="l" t="t" r="r" b="b"/>
                <a:pathLst>
                  <a:path w="3362826" h="246210" extrusionOk="0">
                    <a:moveTo>
                      <a:pt x="152414" y="0"/>
                    </a:moveTo>
                    <a:lnTo>
                      <a:pt x="3210412" y="0"/>
                    </a:lnTo>
                    <a:cubicBezTo>
                      <a:pt x="3294588" y="0"/>
                      <a:pt x="3362826" y="68238"/>
                      <a:pt x="3362826" y="152414"/>
                    </a:cubicBezTo>
                    <a:lnTo>
                      <a:pt x="3362826" y="246210"/>
                    </a:lnTo>
                    <a:lnTo>
                      <a:pt x="0" y="246210"/>
                    </a:lnTo>
                    <a:lnTo>
                      <a:pt x="0" y="152414"/>
                    </a:lnTo>
                    <a:cubicBezTo>
                      <a:pt x="0" y="68238"/>
                      <a:pt x="68238" y="0"/>
                      <a:pt x="152414" y="0"/>
                    </a:cubicBezTo>
                    <a:close/>
                  </a:path>
                </a:pathLst>
              </a:custGeom>
              <a:solidFill>
                <a:srgbClr val="00BC7D"/>
              </a:solidFill>
              <a:ln>
                <a:noFill/>
              </a:ln>
            </p:spPr>
            <p:txBody>
              <a:bodyPr spcFirstLastPara="1" wrap="square" lIns="68569" tIns="34275" rIns="135000" bIns="34275" anchor="ctr" anchorCtr="0">
                <a:noAutofit/>
              </a:bodyPr>
              <a:lstStyle/>
              <a:p>
                <a:pPr algn="r" defTabSz="685800">
                  <a:buClr>
                    <a:srgbClr val="FFFFFF"/>
                  </a:buClr>
                  <a:buSzPts val="1400"/>
                </a:pPr>
                <a:endParaRPr sz="1050" b="1" kern="0">
                  <a:solidFill>
                    <a:srgbClr val="000000"/>
                  </a:solidFill>
                  <a:latin typeface="Golos Text"/>
                  <a:ea typeface="Golos Text"/>
                  <a:cs typeface="Golos Text"/>
                  <a:sym typeface="Golos Text"/>
                </a:endParaRPr>
              </a:p>
            </p:txBody>
          </p:sp>
          <p:sp>
            <p:nvSpPr>
              <p:cNvPr id="406" name="Google Shape;406;p10"/>
              <p:cNvSpPr/>
              <p:nvPr/>
            </p:nvSpPr>
            <p:spPr>
              <a:xfrm>
                <a:off x="644712" y="2897266"/>
                <a:ext cx="58432" cy="58432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FFFFFF"/>
                  </a:buClr>
                  <a:buSzPts val="1800"/>
                </a:pPr>
                <a:endParaRPr sz="135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10"/>
              <p:cNvSpPr/>
              <p:nvPr/>
            </p:nvSpPr>
            <p:spPr>
              <a:xfrm>
                <a:off x="746427" y="2897266"/>
                <a:ext cx="58432" cy="58432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FFFFFF"/>
                  </a:buClr>
                  <a:buSzPts val="1800"/>
                </a:pPr>
                <a:endParaRPr sz="135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10"/>
              <p:cNvSpPr/>
              <p:nvPr/>
            </p:nvSpPr>
            <p:spPr>
              <a:xfrm>
                <a:off x="848142" y="2897266"/>
                <a:ext cx="58432" cy="58432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FFFFFF"/>
                  </a:buClr>
                  <a:buSzPts val="1800"/>
                </a:pPr>
                <a:endParaRPr sz="135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9" name="Google Shape;409;p10"/>
            <p:cNvSpPr txBox="1"/>
            <p:nvPr/>
          </p:nvSpPr>
          <p:spPr>
            <a:xfrm>
              <a:off x="7664053" y="3371601"/>
              <a:ext cx="3380647" cy="21331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defTabSz="685800">
                <a:buClr>
                  <a:srgbClr val="00BC7D"/>
                </a:buClr>
                <a:buSzPts val="1400"/>
              </a:pPr>
              <a:r>
                <a:rPr lang="ru-RU" sz="1050" b="1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СКБ «ЦЕНТР КОМПЕТЕНЦИЙ ПО ИНЖЕНЕРНЫМ РАСЧЕТАМ»</a:t>
              </a:r>
              <a:endParaRPr sz="105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defTabSz="685800">
                <a:spcBef>
                  <a:spcPts val="900"/>
                </a:spcBef>
                <a:buClr>
                  <a:srgbClr val="00BC7D"/>
                </a:buClr>
                <a:buSzPts val="1300"/>
              </a:pPr>
              <a:r>
                <a:rPr lang="ru-RU" sz="975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Обучение с использованием компьютерных технологий MSC Software для разработка изделий и продукции на основе технологии цифровых двойников</a:t>
              </a:r>
              <a:endParaRPr sz="105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0" name="Google Shape;410;p10"/>
          <p:cNvSpPr txBox="1"/>
          <p:nvPr/>
        </p:nvSpPr>
        <p:spPr>
          <a:xfrm>
            <a:off x="5324389" y="4007000"/>
            <a:ext cx="312776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ru-RU" sz="3600" b="1" ker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1" name="Google Shape;411;p10"/>
          <p:cNvSpPr/>
          <p:nvPr/>
        </p:nvSpPr>
        <p:spPr>
          <a:xfrm>
            <a:off x="4837265" y="3309290"/>
            <a:ext cx="2457000" cy="1701000"/>
          </a:xfrm>
          <a:prstGeom prst="roundRect">
            <a:avLst>
              <a:gd name="adj" fmla="val 6623"/>
            </a:avLst>
          </a:prstGeom>
          <a:solidFill>
            <a:srgbClr val="BFBFBF"/>
          </a:solidFill>
          <a:ln>
            <a:noFill/>
          </a:ln>
        </p:spPr>
        <p:txBody>
          <a:bodyPr spcFirstLastPara="1" wrap="square" lIns="68569" tIns="108000" rIns="68569" bIns="34275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600"/>
            </a:pPr>
            <a:endParaRPr sz="1200" kern="0">
              <a:solidFill>
                <a:srgbClr val="000000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412" name="Google Shape;412;p10"/>
          <p:cNvSpPr/>
          <p:nvPr/>
        </p:nvSpPr>
        <p:spPr>
          <a:xfrm>
            <a:off x="4776215" y="3250539"/>
            <a:ext cx="2457000" cy="1701000"/>
          </a:xfrm>
          <a:prstGeom prst="roundRect">
            <a:avLst>
              <a:gd name="adj" fmla="val 6623"/>
            </a:avLst>
          </a:prstGeom>
          <a:solidFill>
            <a:srgbClr val="6E15FF"/>
          </a:solidFill>
          <a:ln>
            <a:noFill/>
          </a:ln>
        </p:spPr>
        <p:txBody>
          <a:bodyPr spcFirstLastPara="1" wrap="square" lIns="68569" tIns="108000" rIns="68569" bIns="34275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600"/>
            </a:pPr>
            <a:endParaRPr sz="1200" kern="0">
              <a:solidFill>
                <a:srgbClr val="000000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grpSp>
        <p:nvGrpSpPr>
          <p:cNvPr id="413" name="Google Shape;413;p10"/>
          <p:cNvGrpSpPr/>
          <p:nvPr/>
        </p:nvGrpSpPr>
        <p:grpSpPr>
          <a:xfrm>
            <a:off x="4776215" y="3218276"/>
            <a:ext cx="2457000" cy="179680"/>
            <a:chOff x="481806" y="2791482"/>
            <a:chExt cx="3692062" cy="270000"/>
          </a:xfrm>
        </p:grpSpPr>
        <p:sp>
          <p:nvSpPr>
            <p:cNvPr id="414" name="Google Shape;414;p10"/>
            <p:cNvSpPr/>
            <p:nvPr/>
          </p:nvSpPr>
          <p:spPr>
            <a:xfrm>
              <a:off x="481806" y="2791482"/>
              <a:ext cx="3692062" cy="270000"/>
            </a:xfrm>
            <a:custGeom>
              <a:avLst/>
              <a:gdLst/>
              <a:ahLst/>
              <a:cxnLst/>
              <a:rect l="l" t="t" r="r" b="b"/>
              <a:pathLst>
                <a:path w="3362826" h="246210" extrusionOk="0">
                  <a:moveTo>
                    <a:pt x="152414" y="0"/>
                  </a:moveTo>
                  <a:lnTo>
                    <a:pt x="3210412" y="0"/>
                  </a:lnTo>
                  <a:cubicBezTo>
                    <a:pt x="3294588" y="0"/>
                    <a:pt x="3362826" y="68238"/>
                    <a:pt x="3362826" y="152414"/>
                  </a:cubicBezTo>
                  <a:lnTo>
                    <a:pt x="3362826" y="246210"/>
                  </a:lnTo>
                  <a:lnTo>
                    <a:pt x="0" y="246210"/>
                  </a:lnTo>
                  <a:lnTo>
                    <a:pt x="0" y="152414"/>
                  </a:lnTo>
                  <a:cubicBezTo>
                    <a:pt x="0" y="68238"/>
                    <a:pt x="68238" y="0"/>
                    <a:pt x="152414" y="0"/>
                  </a:cubicBez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68569" tIns="34275" rIns="135000" bIns="34275" anchor="ctr" anchorCtr="0">
              <a:noAutofit/>
            </a:bodyPr>
            <a:lstStyle/>
            <a:p>
              <a:pPr algn="r" defTabSz="685800">
                <a:buClr>
                  <a:srgbClr val="FFFFFF"/>
                </a:buClr>
                <a:buSzPts val="1400"/>
              </a:pPr>
              <a:endParaRPr sz="1050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</p:txBody>
        </p:sp>
        <p:sp>
          <p:nvSpPr>
            <p:cNvPr id="415" name="Google Shape;415;p10"/>
            <p:cNvSpPr/>
            <p:nvPr/>
          </p:nvSpPr>
          <p:spPr>
            <a:xfrm>
              <a:off x="644712" y="2897266"/>
              <a:ext cx="58432" cy="58432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1800"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0"/>
            <p:cNvSpPr/>
            <p:nvPr/>
          </p:nvSpPr>
          <p:spPr>
            <a:xfrm>
              <a:off x="746427" y="2897266"/>
              <a:ext cx="58432" cy="58432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1800"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0"/>
            <p:cNvSpPr/>
            <p:nvPr/>
          </p:nvSpPr>
          <p:spPr>
            <a:xfrm>
              <a:off x="848142" y="2897266"/>
              <a:ext cx="58432" cy="58432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1800"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8" name="Google Shape;418;p10"/>
          <p:cNvSpPr txBox="1"/>
          <p:nvPr/>
        </p:nvSpPr>
        <p:spPr>
          <a:xfrm>
            <a:off x="4890917" y="3507756"/>
            <a:ext cx="2288645" cy="117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00BC7D"/>
              </a:buClr>
              <a:buSzPts val="1700"/>
            </a:pPr>
            <a:r>
              <a:rPr lang="ru-RU" sz="1275" b="1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СКБ «ФОРМУЛА СТУДЕНТ»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685800">
              <a:spcBef>
                <a:spcPts val="900"/>
              </a:spcBef>
              <a:buClr>
                <a:srgbClr val="00BC7D"/>
              </a:buClr>
              <a:buSzPts val="1300"/>
            </a:pPr>
            <a:r>
              <a:rPr lang="ru-RU" sz="975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Проектирование, сборка </a:t>
            </a:r>
            <a:br>
              <a:rPr lang="ru-RU" sz="975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</a:br>
            <a:r>
              <a:rPr lang="ru-RU" sz="975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и гоночные соревнования </a:t>
            </a:r>
            <a:br>
              <a:rPr lang="ru-RU" sz="975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</a:br>
            <a:r>
              <a:rPr lang="ru-RU" sz="975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на болидах класса «Формула студент» собственного производства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19" name="Google Shape;419;p10"/>
          <p:cNvPicPr preferRelativeResize="0"/>
          <p:nvPr/>
        </p:nvPicPr>
        <p:blipFill rotWithShape="1">
          <a:blip r:embed="rId4">
            <a:alphaModFix/>
          </a:blip>
          <a:srcRect l="15841" t="2120" r="16656" b="3470"/>
          <a:stretch/>
        </p:blipFill>
        <p:spPr>
          <a:xfrm rot="-610881">
            <a:off x="134632" y="3103686"/>
            <a:ext cx="2268347" cy="1714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89521">
            <a:off x="2027745" y="1087773"/>
            <a:ext cx="1584146" cy="1122623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10"/>
          <p:cNvSpPr txBox="1"/>
          <p:nvPr/>
        </p:nvSpPr>
        <p:spPr>
          <a:xfrm>
            <a:off x="2397910" y="4007000"/>
            <a:ext cx="312776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ru-RU" sz="3600" b="1" ker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2" name="Google Shape;422;p10"/>
          <p:cNvSpPr/>
          <p:nvPr/>
        </p:nvSpPr>
        <p:spPr>
          <a:xfrm>
            <a:off x="1910786" y="3309290"/>
            <a:ext cx="2457000" cy="1701000"/>
          </a:xfrm>
          <a:prstGeom prst="roundRect">
            <a:avLst>
              <a:gd name="adj" fmla="val 6623"/>
            </a:avLst>
          </a:prstGeom>
          <a:solidFill>
            <a:srgbClr val="BFBFBF"/>
          </a:solidFill>
          <a:ln>
            <a:noFill/>
          </a:ln>
        </p:spPr>
        <p:txBody>
          <a:bodyPr spcFirstLastPara="1" wrap="square" lIns="68569" tIns="108000" rIns="68569" bIns="34275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600"/>
            </a:pPr>
            <a:endParaRPr sz="1200" kern="0">
              <a:solidFill>
                <a:srgbClr val="000000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423" name="Google Shape;423;p10"/>
          <p:cNvSpPr/>
          <p:nvPr/>
        </p:nvSpPr>
        <p:spPr>
          <a:xfrm>
            <a:off x="1849736" y="3250539"/>
            <a:ext cx="2457000" cy="1701000"/>
          </a:xfrm>
          <a:prstGeom prst="roundRect">
            <a:avLst>
              <a:gd name="adj" fmla="val 6623"/>
            </a:avLst>
          </a:prstGeom>
          <a:solidFill>
            <a:srgbClr val="6E15FF"/>
          </a:solidFill>
          <a:ln>
            <a:noFill/>
          </a:ln>
        </p:spPr>
        <p:txBody>
          <a:bodyPr spcFirstLastPara="1" wrap="square" lIns="68569" tIns="108000" rIns="68569" bIns="34275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600"/>
            </a:pPr>
            <a:endParaRPr sz="1200" kern="0">
              <a:solidFill>
                <a:srgbClr val="000000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grpSp>
        <p:nvGrpSpPr>
          <p:cNvPr id="424" name="Google Shape;424;p10"/>
          <p:cNvGrpSpPr/>
          <p:nvPr/>
        </p:nvGrpSpPr>
        <p:grpSpPr>
          <a:xfrm>
            <a:off x="1849736" y="3218276"/>
            <a:ext cx="2457000" cy="179680"/>
            <a:chOff x="481806" y="2791482"/>
            <a:chExt cx="3692062" cy="270000"/>
          </a:xfrm>
        </p:grpSpPr>
        <p:sp>
          <p:nvSpPr>
            <p:cNvPr id="425" name="Google Shape;425;p10"/>
            <p:cNvSpPr/>
            <p:nvPr/>
          </p:nvSpPr>
          <p:spPr>
            <a:xfrm>
              <a:off x="481806" y="2791482"/>
              <a:ext cx="3692062" cy="270000"/>
            </a:xfrm>
            <a:custGeom>
              <a:avLst/>
              <a:gdLst/>
              <a:ahLst/>
              <a:cxnLst/>
              <a:rect l="l" t="t" r="r" b="b"/>
              <a:pathLst>
                <a:path w="3362826" h="246210" extrusionOk="0">
                  <a:moveTo>
                    <a:pt x="152414" y="0"/>
                  </a:moveTo>
                  <a:lnTo>
                    <a:pt x="3210412" y="0"/>
                  </a:lnTo>
                  <a:cubicBezTo>
                    <a:pt x="3294588" y="0"/>
                    <a:pt x="3362826" y="68238"/>
                    <a:pt x="3362826" y="152414"/>
                  </a:cubicBezTo>
                  <a:lnTo>
                    <a:pt x="3362826" y="246210"/>
                  </a:lnTo>
                  <a:lnTo>
                    <a:pt x="0" y="246210"/>
                  </a:lnTo>
                  <a:lnTo>
                    <a:pt x="0" y="152414"/>
                  </a:lnTo>
                  <a:cubicBezTo>
                    <a:pt x="0" y="68238"/>
                    <a:pt x="68238" y="0"/>
                    <a:pt x="152414" y="0"/>
                  </a:cubicBezTo>
                  <a:close/>
                </a:path>
              </a:pathLst>
            </a:custGeom>
            <a:solidFill>
              <a:srgbClr val="F75200"/>
            </a:solidFill>
            <a:ln>
              <a:noFill/>
            </a:ln>
          </p:spPr>
          <p:txBody>
            <a:bodyPr spcFirstLastPara="1" wrap="square" lIns="68569" tIns="34275" rIns="135000" bIns="34275" anchor="ctr" anchorCtr="0">
              <a:noAutofit/>
            </a:bodyPr>
            <a:lstStyle/>
            <a:p>
              <a:pPr algn="r" defTabSz="685800">
                <a:buClr>
                  <a:srgbClr val="FFFFFF"/>
                </a:buClr>
                <a:buSzPts val="1400"/>
              </a:pPr>
              <a:endParaRPr sz="1050" b="1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</p:txBody>
        </p:sp>
        <p:sp>
          <p:nvSpPr>
            <p:cNvPr id="426" name="Google Shape;426;p10"/>
            <p:cNvSpPr/>
            <p:nvPr/>
          </p:nvSpPr>
          <p:spPr>
            <a:xfrm>
              <a:off x="644712" y="2897266"/>
              <a:ext cx="58432" cy="58432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1800"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10"/>
            <p:cNvSpPr/>
            <p:nvPr/>
          </p:nvSpPr>
          <p:spPr>
            <a:xfrm>
              <a:off x="746427" y="2897266"/>
              <a:ext cx="58432" cy="58432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1800"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10"/>
            <p:cNvSpPr/>
            <p:nvPr/>
          </p:nvSpPr>
          <p:spPr>
            <a:xfrm>
              <a:off x="848142" y="2897266"/>
              <a:ext cx="58432" cy="58432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1800"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9" name="Google Shape;429;p10"/>
          <p:cNvSpPr txBox="1"/>
          <p:nvPr/>
        </p:nvSpPr>
        <p:spPr>
          <a:xfrm>
            <a:off x="1964439" y="3507756"/>
            <a:ext cx="2093212" cy="981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00BC7D"/>
              </a:buClr>
              <a:buSzPts val="1700"/>
            </a:pPr>
            <a:r>
              <a:rPr lang="ru-RU" sz="1275" b="1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СКБ «КАМАЗ-УУНиТ»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685800">
              <a:spcBef>
                <a:spcPts val="900"/>
              </a:spcBef>
              <a:buClr>
                <a:srgbClr val="00BC7D"/>
              </a:buClr>
              <a:buSzPts val="1300"/>
            </a:pPr>
            <a:r>
              <a:rPr lang="ru-RU" sz="975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Принципиально новый формат для решения проблем кадрового дефицита по новым и перспективным профессиям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30" name="Google Shape;430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318423">
            <a:off x="5880690" y="2858526"/>
            <a:ext cx="2966636" cy="12179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1" name="Google Shape;431;p10"/>
          <p:cNvGrpSpPr/>
          <p:nvPr/>
        </p:nvGrpSpPr>
        <p:grpSpPr>
          <a:xfrm>
            <a:off x="3312975" y="1237365"/>
            <a:ext cx="2518050" cy="1846014"/>
            <a:chOff x="7491694" y="2936607"/>
            <a:chExt cx="3783800" cy="2773951"/>
          </a:xfrm>
        </p:grpSpPr>
        <p:sp>
          <p:nvSpPr>
            <p:cNvPr id="432" name="Google Shape;432;p10"/>
            <p:cNvSpPr txBox="1"/>
            <p:nvPr/>
          </p:nvSpPr>
          <p:spPr>
            <a:xfrm>
              <a:off x="8315419" y="4121801"/>
              <a:ext cx="469999" cy="936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defTabSz="685800">
                <a:buClr>
                  <a:srgbClr val="000000"/>
                </a:buClr>
              </a:pPr>
              <a:r>
                <a:rPr lang="ru-RU" sz="3600" b="1" kern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?</a:t>
              </a:r>
              <a:endParaRPr sz="105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0"/>
            <p:cNvSpPr/>
            <p:nvPr/>
          </p:nvSpPr>
          <p:spPr>
            <a:xfrm>
              <a:off x="7583432" y="3073371"/>
              <a:ext cx="3692062" cy="2637187"/>
            </a:xfrm>
            <a:prstGeom prst="roundRect">
              <a:avLst>
                <a:gd name="adj" fmla="val 6623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68569" tIns="108000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1600"/>
              </a:pPr>
              <a:endParaRPr sz="1200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</p:txBody>
        </p:sp>
        <p:sp>
          <p:nvSpPr>
            <p:cNvPr id="434" name="Google Shape;434;p10"/>
            <p:cNvSpPr/>
            <p:nvPr/>
          </p:nvSpPr>
          <p:spPr>
            <a:xfrm>
              <a:off x="7491694" y="2985088"/>
              <a:ext cx="3692062" cy="2637186"/>
            </a:xfrm>
            <a:prstGeom prst="roundRect">
              <a:avLst>
                <a:gd name="adj" fmla="val 6623"/>
              </a:avLst>
            </a:prstGeom>
            <a:solidFill>
              <a:srgbClr val="6E15FF"/>
            </a:solidFill>
            <a:ln>
              <a:noFill/>
            </a:ln>
          </p:spPr>
          <p:txBody>
            <a:bodyPr spcFirstLastPara="1" wrap="square" lIns="68569" tIns="108000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1600"/>
              </a:pPr>
              <a:endParaRPr sz="1200" kern="0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</p:txBody>
        </p:sp>
        <p:grpSp>
          <p:nvGrpSpPr>
            <p:cNvPr id="435" name="Google Shape;435;p10"/>
            <p:cNvGrpSpPr/>
            <p:nvPr/>
          </p:nvGrpSpPr>
          <p:grpSpPr>
            <a:xfrm>
              <a:off x="7491695" y="2936607"/>
              <a:ext cx="3692062" cy="270000"/>
              <a:chOff x="481806" y="2791482"/>
              <a:chExt cx="3692062" cy="270000"/>
            </a:xfrm>
          </p:grpSpPr>
          <p:sp>
            <p:nvSpPr>
              <p:cNvPr id="436" name="Google Shape;436;p10"/>
              <p:cNvSpPr/>
              <p:nvPr/>
            </p:nvSpPr>
            <p:spPr>
              <a:xfrm>
                <a:off x="481806" y="2791482"/>
                <a:ext cx="3692062" cy="270000"/>
              </a:xfrm>
              <a:custGeom>
                <a:avLst/>
                <a:gdLst/>
                <a:ahLst/>
                <a:cxnLst/>
                <a:rect l="l" t="t" r="r" b="b"/>
                <a:pathLst>
                  <a:path w="3362826" h="246210" extrusionOk="0">
                    <a:moveTo>
                      <a:pt x="152414" y="0"/>
                    </a:moveTo>
                    <a:lnTo>
                      <a:pt x="3210412" y="0"/>
                    </a:lnTo>
                    <a:cubicBezTo>
                      <a:pt x="3294588" y="0"/>
                      <a:pt x="3362826" y="68238"/>
                      <a:pt x="3362826" y="152414"/>
                    </a:cubicBezTo>
                    <a:lnTo>
                      <a:pt x="3362826" y="246210"/>
                    </a:lnTo>
                    <a:lnTo>
                      <a:pt x="0" y="246210"/>
                    </a:lnTo>
                    <a:lnTo>
                      <a:pt x="0" y="152414"/>
                    </a:lnTo>
                    <a:cubicBezTo>
                      <a:pt x="0" y="68238"/>
                      <a:pt x="68238" y="0"/>
                      <a:pt x="152414" y="0"/>
                    </a:cubicBezTo>
                    <a:close/>
                  </a:path>
                </a:pathLst>
              </a:custGeom>
              <a:solidFill>
                <a:srgbClr val="F9D84B"/>
              </a:solidFill>
              <a:ln>
                <a:noFill/>
              </a:ln>
            </p:spPr>
            <p:txBody>
              <a:bodyPr spcFirstLastPara="1" wrap="square" lIns="68569" tIns="34275" rIns="135000" bIns="34275" anchor="ctr" anchorCtr="0">
                <a:noAutofit/>
              </a:bodyPr>
              <a:lstStyle/>
              <a:p>
                <a:pPr algn="r" defTabSz="685800">
                  <a:buClr>
                    <a:srgbClr val="FFFFFF"/>
                  </a:buClr>
                  <a:buSzPts val="1400"/>
                </a:pPr>
                <a:endParaRPr sz="1050" b="1" kern="0">
                  <a:solidFill>
                    <a:srgbClr val="000000"/>
                  </a:solidFill>
                  <a:latin typeface="Golos Text"/>
                  <a:ea typeface="Golos Text"/>
                  <a:cs typeface="Golos Text"/>
                  <a:sym typeface="Golos Text"/>
                </a:endParaRPr>
              </a:p>
            </p:txBody>
          </p:sp>
          <p:sp>
            <p:nvSpPr>
              <p:cNvPr id="437" name="Google Shape;437;p10"/>
              <p:cNvSpPr/>
              <p:nvPr/>
            </p:nvSpPr>
            <p:spPr>
              <a:xfrm>
                <a:off x="644712" y="2897266"/>
                <a:ext cx="58432" cy="58432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FFFFFF"/>
                  </a:buClr>
                  <a:buSzPts val="1800"/>
                </a:pPr>
                <a:endParaRPr sz="135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10"/>
              <p:cNvSpPr/>
              <p:nvPr/>
            </p:nvSpPr>
            <p:spPr>
              <a:xfrm>
                <a:off x="746427" y="2897266"/>
                <a:ext cx="58432" cy="58432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FFFFFF"/>
                  </a:buClr>
                  <a:buSzPts val="1800"/>
                </a:pPr>
                <a:endParaRPr sz="135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10"/>
              <p:cNvSpPr/>
              <p:nvPr/>
            </p:nvSpPr>
            <p:spPr>
              <a:xfrm>
                <a:off x="848142" y="2897266"/>
                <a:ext cx="58432" cy="58432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FFFFFF"/>
                  </a:buClr>
                  <a:buSzPts val="1800"/>
                </a:pPr>
                <a:endParaRPr sz="135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0" name="Google Shape;440;p10"/>
            <p:cNvSpPr txBox="1"/>
            <p:nvPr/>
          </p:nvSpPr>
          <p:spPr>
            <a:xfrm>
              <a:off x="7664053" y="3371602"/>
              <a:ext cx="3402741" cy="1925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defTabSz="685800">
                <a:buClr>
                  <a:srgbClr val="00BC7D"/>
                </a:buClr>
                <a:buSzPts val="1700"/>
              </a:pPr>
              <a:r>
                <a:rPr lang="ru-RU" sz="1275" b="1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СКБ-3</a:t>
              </a:r>
              <a:endParaRPr sz="105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defTabSz="685800">
                <a:spcBef>
                  <a:spcPts val="900"/>
                </a:spcBef>
                <a:buClr>
                  <a:srgbClr val="00BC7D"/>
                </a:buClr>
                <a:buSzPts val="1300"/>
              </a:pPr>
              <a:r>
                <a:rPr lang="ru-RU" sz="975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Исследования, разработка передовых электромеханических преобразователей энергии для отраслей промышленности РФ </a:t>
              </a:r>
              <a:br>
                <a:rPr lang="ru-RU" sz="975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</a:br>
              <a:r>
                <a:rPr lang="ru-RU" sz="975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и вовлечение студентов, аспирантов и молодых ученых</a:t>
              </a:r>
              <a:endParaRPr sz="105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1" name="Google Shape;441;p10"/>
          <p:cNvSpPr txBox="1"/>
          <p:nvPr/>
        </p:nvSpPr>
        <p:spPr>
          <a:xfrm>
            <a:off x="386497" y="507754"/>
            <a:ext cx="5393981" cy="6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lnSpc>
                <a:spcPct val="80000"/>
              </a:lnSpc>
              <a:buClr>
                <a:srgbClr val="5300D6"/>
              </a:buClr>
              <a:buSzPts val="3200"/>
            </a:pPr>
            <a:r>
              <a:rPr lang="ru-RU" sz="2400" b="1" kern="0">
                <a:solidFill>
                  <a:srgbClr val="5300D6"/>
                </a:solidFill>
                <a:latin typeface="Arial"/>
                <a:ea typeface="Arial"/>
                <a:cs typeface="Arial"/>
                <a:sym typeface="Arial"/>
              </a:rPr>
              <a:t>СТУДЕНЧЕСКИЕ БЮРО  </a:t>
            </a:r>
            <a:r>
              <a:rPr lang="ru-RU" sz="900" b="1" kern="0">
                <a:solidFill>
                  <a:srgbClr val="5300D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b="1" kern="0">
                <a:solidFill>
                  <a:srgbClr val="F75200"/>
                </a:solidFill>
                <a:latin typeface="Arial"/>
                <a:ea typeface="Arial"/>
                <a:cs typeface="Arial"/>
                <a:sym typeface="Arial"/>
              </a:rPr>
              <a:t>&amp;</a:t>
            </a:r>
            <a:r>
              <a:rPr lang="ru-RU" sz="2400" b="1" kern="0">
                <a:solidFill>
                  <a:srgbClr val="5300D6"/>
                </a:solidFill>
                <a:latin typeface="Arial"/>
                <a:ea typeface="Arial"/>
                <a:cs typeface="Arial"/>
                <a:sym typeface="Arial"/>
              </a:rPr>
              <a:t> МОЛОДЕЖНЫЕ ЛАБОРАТОРИИ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9010355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12"/>
          <p:cNvPicPr preferRelativeResize="0"/>
          <p:nvPr/>
        </p:nvPicPr>
        <p:blipFill rotWithShape="1">
          <a:blip r:embed="rId3">
            <a:alphaModFix/>
          </a:blip>
          <a:srcRect l="23031" t="23385" r="23032" b="23029"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2"/>
          <p:cNvSpPr txBox="1"/>
          <p:nvPr/>
        </p:nvSpPr>
        <p:spPr>
          <a:xfrm>
            <a:off x="721139" y="2466424"/>
            <a:ext cx="4289931" cy="1454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ru-RU" sz="1200" kern="0">
                <a:solidFill>
                  <a:srgbClr val="262626"/>
                </a:solidFill>
                <a:latin typeface="Golos Text"/>
                <a:ea typeface="Golos Text"/>
                <a:cs typeface="Golos Text"/>
                <a:sym typeface="Golos Text"/>
              </a:rPr>
              <a:t>Известные творческие коллективы</a:t>
            </a:r>
            <a:endParaRPr sz="1200" kern="0">
              <a:solidFill>
                <a:srgbClr val="262626"/>
              </a:solidFill>
              <a:latin typeface="Golos Text"/>
              <a:ea typeface="Golos Text"/>
              <a:cs typeface="Golos Text"/>
              <a:sym typeface="Golos Text"/>
            </a:endParaRPr>
          </a:p>
          <a:p>
            <a:pPr defTabSz="685800">
              <a:spcBef>
                <a:spcPts val="900"/>
              </a:spcBef>
              <a:buClr>
                <a:srgbClr val="000000"/>
              </a:buClr>
            </a:pPr>
            <a:r>
              <a:rPr lang="ru-RU" sz="1200" kern="0">
                <a:solidFill>
                  <a:srgbClr val="262626"/>
                </a:solidFill>
                <a:latin typeface="Golos Text"/>
                <a:ea typeface="Golos Text"/>
                <a:cs typeface="Golos Text"/>
                <a:sym typeface="Golos Text"/>
              </a:rPr>
              <a:t>Развитая система наставничества первых курсов </a:t>
            </a:r>
            <a:endParaRPr sz="1200" kern="0">
              <a:solidFill>
                <a:srgbClr val="262626"/>
              </a:solidFill>
              <a:latin typeface="Golos Text"/>
              <a:ea typeface="Golos Text"/>
              <a:cs typeface="Golos Text"/>
              <a:sym typeface="Golos Text"/>
            </a:endParaRPr>
          </a:p>
          <a:p>
            <a:pPr defTabSz="685800">
              <a:spcBef>
                <a:spcPts val="900"/>
              </a:spcBef>
              <a:buClr>
                <a:srgbClr val="000000"/>
              </a:buClr>
            </a:pPr>
            <a:r>
              <a:rPr lang="ru-RU" sz="1200" kern="0">
                <a:solidFill>
                  <a:srgbClr val="262626"/>
                </a:solidFill>
                <a:latin typeface="Golos Text"/>
                <a:ea typeface="Golos Text"/>
                <a:cs typeface="Golos Text"/>
                <a:sym typeface="Golos Text"/>
              </a:rPr>
              <a:t>Возможность каждому студенту создать свой проект</a:t>
            </a:r>
            <a:endParaRPr sz="1200" kern="0">
              <a:solidFill>
                <a:srgbClr val="262626"/>
              </a:solidFill>
              <a:latin typeface="Golos Text"/>
              <a:ea typeface="Golos Text"/>
              <a:cs typeface="Golos Text"/>
              <a:sym typeface="Golos Text"/>
            </a:endParaRPr>
          </a:p>
          <a:p>
            <a:pPr defTabSz="685800">
              <a:spcBef>
                <a:spcPts val="900"/>
              </a:spcBef>
              <a:buClr>
                <a:srgbClr val="000000"/>
              </a:buClr>
            </a:pPr>
            <a:r>
              <a:rPr lang="ru-RU" sz="1200" kern="0">
                <a:solidFill>
                  <a:srgbClr val="262626"/>
                </a:solidFill>
                <a:latin typeface="Golos Text"/>
                <a:ea typeface="Golos Text"/>
                <a:cs typeface="Golos Text"/>
                <a:sym typeface="Golos Text"/>
              </a:rPr>
              <a:t>Развитая система студенческого самоуправления</a:t>
            </a:r>
            <a:endParaRPr sz="1200" kern="0">
              <a:solidFill>
                <a:srgbClr val="262626"/>
              </a:solidFill>
              <a:latin typeface="Golos Text"/>
              <a:ea typeface="Golos Text"/>
              <a:cs typeface="Golos Text"/>
              <a:sym typeface="Golos Text"/>
            </a:endParaRPr>
          </a:p>
          <a:p>
            <a:pPr defTabSz="685800">
              <a:spcBef>
                <a:spcPts val="900"/>
              </a:spcBef>
              <a:buClr>
                <a:srgbClr val="000000"/>
              </a:buClr>
            </a:pPr>
            <a:r>
              <a:rPr lang="ru-RU" sz="1200" kern="0">
                <a:solidFill>
                  <a:srgbClr val="262626"/>
                </a:solidFill>
                <a:latin typeface="Golos Text"/>
                <a:ea typeface="Golos Text"/>
                <a:cs typeface="Golos Text"/>
                <a:sym typeface="Golos Text"/>
              </a:rPr>
              <a:t>Грантовая поддержка студенческих инициатив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79" name="Google Shape;479;p12"/>
          <p:cNvGrpSpPr/>
          <p:nvPr/>
        </p:nvGrpSpPr>
        <p:grpSpPr>
          <a:xfrm>
            <a:off x="4893400" y="-162045"/>
            <a:ext cx="4048002" cy="5305546"/>
            <a:chOff x="6524533" y="-216060"/>
            <a:chExt cx="5397336" cy="7074061"/>
          </a:xfrm>
        </p:grpSpPr>
        <p:pic>
          <p:nvPicPr>
            <p:cNvPr id="480" name="Google Shape;480;p12"/>
            <p:cNvPicPr preferRelativeResize="0"/>
            <p:nvPr/>
          </p:nvPicPr>
          <p:blipFill rotWithShape="1">
            <a:blip r:embed="rId4">
              <a:alphaModFix/>
            </a:blip>
            <a:srcRect r="16290"/>
            <a:stretch/>
          </p:blipFill>
          <p:spPr>
            <a:xfrm rot="5400000">
              <a:off x="6567792" y="3037805"/>
              <a:ext cx="4416639" cy="32237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p12"/>
            <p:cNvPicPr preferRelativeResize="0"/>
            <p:nvPr/>
          </p:nvPicPr>
          <p:blipFill rotWithShape="1">
            <a:blip r:embed="rId5">
              <a:alphaModFix/>
            </a:blip>
            <a:srcRect l="59235" t="41154" r="9469"/>
            <a:stretch/>
          </p:blipFill>
          <p:spPr>
            <a:xfrm rot="231141">
              <a:off x="10769173" y="2622042"/>
              <a:ext cx="1114361" cy="11786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2" name="Google Shape;482;p12"/>
            <p:cNvPicPr preferRelativeResize="0"/>
            <p:nvPr/>
          </p:nvPicPr>
          <p:blipFill rotWithShape="1">
            <a:blip r:embed="rId4">
              <a:alphaModFix/>
            </a:blip>
            <a:srcRect l="47263" t="29472"/>
            <a:stretch/>
          </p:blipFill>
          <p:spPr>
            <a:xfrm rot="5674720">
              <a:off x="9260479" y="124679"/>
              <a:ext cx="2782502" cy="22736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1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524533" y="456485"/>
              <a:ext cx="2426199" cy="16397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4" name="Google Shape;484;p12"/>
            <p:cNvSpPr/>
            <p:nvPr/>
          </p:nvSpPr>
          <p:spPr>
            <a:xfrm>
              <a:off x="6865326" y="2028092"/>
              <a:ext cx="3862755" cy="1688816"/>
            </a:xfrm>
            <a:prstGeom prst="roundRect">
              <a:avLst>
                <a:gd name="adj" fmla="val 868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r>
                <a:rPr lang="ru-RU" sz="2700" b="1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20</a:t>
              </a:r>
              <a:endParaRPr sz="1050" b="1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  <a:p>
              <a:pPr defTabSz="685800">
                <a:spcBef>
                  <a:spcPts val="450"/>
                </a:spcBef>
                <a:buClr>
                  <a:srgbClr val="000000"/>
                </a:buClr>
              </a:pPr>
              <a:r>
                <a:rPr lang="ru-RU" sz="900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сильных профбюро, которые занимаются студенческим самоуправлением во всех институтах и факультетах</a:t>
              </a:r>
              <a:endParaRPr sz="105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2"/>
            <p:cNvSpPr/>
            <p:nvPr/>
          </p:nvSpPr>
          <p:spPr>
            <a:xfrm>
              <a:off x="6803553" y="3821345"/>
              <a:ext cx="2043284" cy="1406191"/>
            </a:xfrm>
            <a:prstGeom prst="roundRect">
              <a:avLst>
                <a:gd name="adj" fmla="val 10199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r>
                <a:rPr lang="ru-RU" sz="1200" b="1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более</a:t>
              </a:r>
              <a:r>
                <a:rPr lang="ru-RU" sz="2400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 </a:t>
              </a:r>
              <a:r>
                <a:rPr lang="ru-RU" sz="2700" b="1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120</a:t>
              </a:r>
              <a:endParaRPr sz="600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  <a:p>
              <a:pPr defTabSz="685800">
                <a:spcBef>
                  <a:spcPts val="450"/>
                </a:spcBef>
                <a:buClr>
                  <a:srgbClr val="000000"/>
                </a:buClr>
              </a:pPr>
              <a:r>
                <a:rPr lang="ru-RU" sz="900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мероприятий, проводимых в течение учебного года</a:t>
              </a:r>
              <a:endParaRPr sz="105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2"/>
            <p:cNvSpPr/>
            <p:nvPr/>
          </p:nvSpPr>
          <p:spPr>
            <a:xfrm rot="652177">
              <a:off x="8722808" y="733440"/>
              <a:ext cx="2383228" cy="1370176"/>
            </a:xfrm>
            <a:custGeom>
              <a:avLst/>
              <a:gdLst/>
              <a:ahLst/>
              <a:cxnLst/>
              <a:rect l="l" t="t" r="r" b="b"/>
              <a:pathLst>
                <a:path w="2383228" h="1370176" extrusionOk="0">
                  <a:moveTo>
                    <a:pt x="2175339" y="123941"/>
                  </a:moveTo>
                  <a:cubicBezTo>
                    <a:pt x="2121160" y="134344"/>
                    <a:pt x="2085672" y="186700"/>
                    <a:pt x="2096075" y="240879"/>
                  </a:cubicBezTo>
                  <a:cubicBezTo>
                    <a:pt x="2106479" y="295058"/>
                    <a:pt x="2158834" y="330546"/>
                    <a:pt x="2213014" y="320142"/>
                  </a:cubicBezTo>
                  <a:cubicBezTo>
                    <a:pt x="2267193" y="309739"/>
                    <a:pt x="2302681" y="257383"/>
                    <a:pt x="2292277" y="203204"/>
                  </a:cubicBezTo>
                  <a:cubicBezTo>
                    <a:pt x="2281874" y="149025"/>
                    <a:pt x="2229518" y="113537"/>
                    <a:pt x="2175339" y="123941"/>
                  </a:cubicBezTo>
                  <a:close/>
                  <a:moveTo>
                    <a:pt x="135154" y="0"/>
                  </a:moveTo>
                  <a:lnTo>
                    <a:pt x="2248074" y="0"/>
                  </a:lnTo>
                  <a:cubicBezTo>
                    <a:pt x="2322717" y="0"/>
                    <a:pt x="2383228" y="60511"/>
                    <a:pt x="2383228" y="135154"/>
                  </a:cubicBezTo>
                  <a:lnTo>
                    <a:pt x="2383228" y="1235022"/>
                  </a:lnTo>
                  <a:cubicBezTo>
                    <a:pt x="2383228" y="1309665"/>
                    <a:pt x="2322717" y="1370176"/>
                    <a:pt x="2248074" y="1370176"/>
                  </a:cubicBezTo>
                  <a:lnTo>
                    <a:pt x="135154" y="1370176"/>
                  </a:lnTo>
                  <a:cubicBezTo>
                    <a:pt x="60511" y="1370176"/>
                    <a:pt x="0" y="1309665"/>
                    <a:pt x="0" y="1235022"/>
                  </a:cubicBezTo>
                  <a:lnTo>
                    <a:pt x="0" y="135154"/>
                  </a:lnTo>
                  <a:cubicBezTo>
                    <a:pt x="0" y="60511"/>
                    <a:pt x="60511" y="0"/>
                    <a:pt x="135154" y="0"/>
                  </a:cubicBezTo>
                  <a:close/>
                </a:path>
              </a:pathLst>
            </a:custGeom>
            <a:solidFill>
              <a:srgbClr val="F75200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r>
                <a:rPr lang="ru-RU" sz="1200" b="1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более</a:t>
              </a:r>
              <a:r>
                <a:rPr lang="ru-RU" sz="2400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 </a:t>
              </a:r>
              <a:r>
                <a:rPr lang="ru-RU" sz="2700" b="1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800</a:t>
              </a:r>
              <a:endParaRPr sz="105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defTabSz="685800">
                <a:spcBef>
                  <a:spcPts val="450"/>
                </a:spcBef>
                <a:buClr>
                  <a:srgbClr val="000000"/>
                </a:buClr>
              </a:pPr>
              <a:r>
                <a:rPr lang="ru-RU" sz="900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крутых активных студентов, изобретающих лучшее будущее!</a:t>
              </a:r>
              <a:endParaRPr sz="900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</p:txBody>
        </p:sp>
        <p:sp>
          <p:nvSpPr>
            <p:cNvPr id="487" name="Google Shape;487;p12"/>
            <p:cNvSpPr/>
            <p:nvPr/>
          </p:nvSpPr>
          <p:spPr>
            <a:xfrm rot="-651551">
              <a:off x="7985863" y="5023702"/>
              <a:ext cx="3258136" cy="1359548"/>
            </a:xfrm>
            <a:prstGeom prst="roundRect">
              <a:avLst>
                <a:gd name="adj" fmla="val 8684"/>
              </a:avLst>
            </a:prstGeom>
            <a:solidFill>
              <a:srgbClr val="AA92FF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r>
                <a:rPr lang="ru-RU" sz="1200" b="1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более</a:t>
              </a:r>
              <a:r>
                <a:rPr lang="ru-RU" sz="2400" b="1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 </a:t>
              </a:r>
              <a:r>
                <a:rPr lang="ru-RU" sz="2700" b="1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20</a:t>
              </a:r>
              <a:endParaRPr sz="375" b="1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  <a:p>
              <a:pPr defTabSz="685800">
                <a:spcBef>
                  <a:spcPts val="450"/>
                </a:spcBef>
                <a:buClr>
                  <a:srgbClr val="000000"/>
                </a:buClr>
              </a:pPr>
              <a:r>
                <a:rPr lang="ru-RU" sz="900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студенческих кружков и объединений (от аниме клуба, до профессиональных танцевальных коллективов)</a:t>
              </a:r>
              <a:endParaRPr sz="105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12"/>
            <p:cNvSpPr/>
            <p:nvPr/>
          </p:nvSpPr>
          <p:spPr>
            <a:xfrm rot="309471">
              <a:off x="8830157" y="3687815"/>
              <a:ext cx="2719846" cy="1424855"/>
            </a:xfrm>
            <a:prstGeom prst="roundRect">
              <a:avLst>
                <a:gd name="adj" fmla="val 10199"/>
              </a:avLst>
            </a:prstGeom>
            <a:solidFill>
              <a:srgbClr val="5300D6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r>
                <a:rPr lang="ru-RU" sz="1200" b="1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более</a:t>
              </a:r>
              <a:r>
                <a:rPr lang="ru-RU" sz="2400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 </a:t>
              </a:r>
              <a:r>
                <a:rPr lang="ru-RU" sz="2700" b="1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15</a:t>
              </a:r>
              <a:endParaRPr sz="600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  <a:p>
              <a:pPr defTabSz="685800">
                <a:spcBef>
                  <a:spcPts val="450"/>
                </a:spcBef>
                <a:buClr>
                  <a:srgbClr val="000000"/>
                </a:buClr>
              </a:pPr>
              <a:r>
                <a:rPr lang="ru-RU" sz="900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образовательных мероприятий по развитию soft-skill’ов</a:t>
              </a:r>
              <a:br>
                <a:rPr lang="ru-RU" sz="900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</a:br>
              <a:r>
                <a:rPr lang="ru-RU" sz="900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и творческого потенциала</a:t>
              </a:r>
              <a:endParaRPr sz="105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12"/>
            <p:cNvSpPr/>
            <p:nvPr/>
          </p:nvSpPr>
          <p:spPr>
            <a:xfrm rot="-2448196">
              <a:off x="10906269" y="3887914"/>
              <a:ext cx="484423" cy="484423"/>
            </a:xfrm>
            <a:prstGeom prst="star4">
              <a:avLst>
                <a:gd name="adj" fmla="val 12500"/>
              </a:avLst>
            </a:prstGeom>
            <a:solidFill>
              <a:srgbClr val="C1F26B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90" name="Google Shape;490;p12"/>
            <p:cNvPicPr preferRelativeResize="0"/>
            <p:nvPr/>
          </p:nvPicPr>
          <p:blipFill rotWithShape="1">
            <a:blip r:embed="rId7">
              <a:alphaModFix/>
            </a:blip>
            <a:srcRect l="66527" t="33961" r="30760" b="32711"/>
            <a:stretch/>
          </p:blipFill>
          <p:spPr>
            <a:xfrm rot="5674720">
              <a:off x="11057816" y="458281"/>
              <a:ext cx="143129" cy="1074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1" name="Google Shape;491;p1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660153">
              <a:off x="9260992" y="2080276"/>
              <a:ext cx="1402100" cy="14651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2" name="Google Shape;492;p12"/>
          <p:cNvSpPr txBox="1"/>
          <p:nvPr/>
        </p:nvSpPr>
        <p:spPr>
          <a:xfrm>
            <a:off x="386498" y="507754"/>
            <a:ext cx="4289931" cy="154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lnSpc>
                <a:spcPct val="80000"/>
              </a:lnSpc>
              <a:buClr>
                <a:srgbClr val="000000"/>
              </a:buClr>
            </a:pPr>
            <a:r>
              <a:rPr lang="ru-RU" sz="3000" b="1" kern="0">
                <a:solidFill>
                  <a:srgbClr val="5300D6"/>
                </a:solidFill>
                <a:latin typeface="Arial"/>
                <a:ea typeface="Arial"/>
                <a:cs typeface="Arial"/>
                <a:sym typeface="Arial"/>
              </a:rPr>
              <a:t>ВНЕУЧЕБНАЯ  </a:t>
            </a:r>
            <a:r>
              <a:rPr lang="ru-RU" sz="525" b="1" kern="0">
                <a:solidFill>
                  <a:srgbClr val="5300D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600" b="1" kern="0">
                <a:solidFill>
                  <a:srgbClr val="5300D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3000" b="1" kern="0">
                <a:solidFill>
                  <a:srgbClr val="5300D6"/>
                </a:solidFill>
                <a:latin typeface="Arial"/>
                <a:ea typeface="Arial"/>
                <a:cs typeface="Arial"/>
                <a:sym typeface="Arial"/>
              </a:rPr>
              <a:t>И АКТИВНАЯ    ЖИЗНЬ </a:t>
            </a:r>
            <a:r>
              <a:rPr lang="ru-RU" sz="5400" b="1" kern="0" baseline="30000">
                <a:solidFill>
                  <a:srgbClr val="5300D6"/>
                </a:solidFill>
                <a:latin typeface="Arial"/>
                <a:ea typeface="Arial"/>
                <a:cs typeface="Arial"/>
                <a:sym typeface="Arial"/>
              </a:rPr>
              <a:t>В</a:t>
            </a:r>
            <a:r>
              <a:rPr lang="ru-RU" sz="6000" b="1" kern="0">
                <a:solidFill>
                  <a:srgbClr val="5300D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6000" b="1" kern="0">
                <a:solidFill>
                  <a:srgbClr val="F75200"/>
                </a:solidFill>
                <a:latin typeface="Arial"/>
                <a:ea typeface="Arial"/>
                <a:cs typeface="Arial"/>
                <a:sym typeface="Arial"/>
              </a:rPr>
              <a:t>УУНиТ</a:t>
            </a:r>
            <a:endParaRPr sz="3000" b="1" kern="0">
              <a:solidFill>
                <a:srgbClr val="F752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12"/>
          <p:cNvSpPr/>
          <p:nvPr/>
        </p:nvSpPr>
        <p:spPr>
          <a:xfrm rot="-1382912">
            <a:off x="529118" y="2583277"/>
            <a:ext cx="150606" cy="122613"/>
          </a:xfrm>
          <a:custGeom>
            <a:avLst/>
            <a:gdLst/>
            <a:ahLst/>
            <a:cxnLst/>
            <a:rect l="l" t="t" r="r" b="b"/>
            <a:pathLst>
              <a:path w="105" h="125" extrusionOk="0">
                <a:moveTo>
                  <a:pt x="8" y="125"/>
                </a:moveTo>
                <a:cubicBezTo>
                  <a:pt x="6" y="125"/>
                  <a:pt x="3" y="123"/>
                  <a:pt x="2" y="121"/>
                </a:cubicBezTo>
                <a:cubicBezTo>
                  <a:pt x="0" y="118"/>
                  <a:pt x="1" y="113"/>
                  <a:pt x="4" y="111"/>
                </a:cubicBezTo>
                <a:lnTo>
                  <a:pt x="84" y="63"/>
                </a:lnTo>
                <a:lnTo>
                  <a:pt x="4" y="14"/>
                </a:lnTo>
                <a:cubicBezTo>
                  <a:pt x="1" y="12"/>
                  <a:pt x="0" y="8"/>
                  <a:pt x="2" y="4"/>
                </a:cubicBezTo>
                <a:cubicBezTo>
                  <a:pt x="4" y="1"/>
                  <a:pt x="9" y="0"/>
                  <a:pt x="12" y="2"/>
                </a:cubicBezTo>
                <a:lnTo>
                  <a:pt x="102" y="56"/>
                </a:lnTo>
                <a:cubicBezTo>
                  <a:pt x="104" y="58"/>
                  <a:pt x="105" y="60"/>
                  <a:pt x="105" y="63"/>
                </a:cubicBezTo>
                <a:cubicBezTo>
                  <a:pt x="105" y="65"/>
                  <a:pt x="104" y="68"/>
                  <a:pt x="102" y="69"/>
                </a:cubicBezTo>
                <a:lnTo>
                  <a:pt x="12" y="124"/>
                </a:lnTo>
                <a:cubicBezTo>
                  <a:pt x="11" y="124"/>
                  <a:pt x="10" y="125"/>
                  <a:pt x="8" y="125"/>
                </a:cubicBezTo>
              </a:path>
            </a:pathLst>
          </a:custGeom>
          <a:solidFill>
            <a:srgbClr val="6E15FF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 defTabSz="685800">
              <a:buClr>
                <a:srgbClr val="000000"/>
              </a:buClr>
              <a:buSzPts val="1800"/>
            </a:pPr>
            <a:endParaRPr sz="135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12"/>
          <p:cNvSpPr/>
          <p:nvPr/>
        </p:nvSpPr>
        <p:spPr>
          <a:xfrm rot="-1382912">
            <a:off x="529118" y="2880224"/>
            <a:ext cx="150606" cy="122613"/>
          </a:xfrm>
          <a:custGeom>
            <a:avLst/>
            <a:gdLst/>
            <a:ahLst/>
            <a:cxnLst/>
            <a:rect l="l" t="t" r="r" b="b"/>
            <a:pathLst>
              <a:path w="105" h="125" extrusionOk="0">
                <a:moveTo>
                  <a:pt x="8" y="125"/>
                </a:moveTo>
                <a:cubicBezTo>
                  <a:pt x="6" y="125"/>
                  <a:pt x="3" y="123"/>
                  <a:pt x="2" y="121"/>
                </a:cubicBezTo>
                <a:cubicBezTo>
                  <a:pt x="0" y="118"/>
                  <a:pt x="1" y="113"/>
                  <a:pt x="4" y="111"/>
                </a:cubicBezTo>
                <a:lnTo>
                  <a:pt x="84" y="63"/>
                </a:lnTo>
                <a:lnTo>
                  <a:pt x="4" y="14"/>
                </a:lnTo>
                <a:cubicBezTo>
                  <a:pt x="1" y="12"/>
                  <a:pt x="0" y="8"/>
                  <a:pt x="2" y="4"/>
                </a:cubicBezTo>
                <a:cubicBezTo>
                  <a:pt x="4" y="1"/>
                  <a:pt x="9" y="0"/>
                  <a:pt x="12" y="2"/>
                </a:cubicBezTo>
                <a:lnTo>
                  <a:pt x="102" y="56"/>
                </a:lnTo>
                <a:cubicBezTo>
                  <a:pt x="104" y="58"/>
                  <a:pt x="105" y="60"/>
                  <a:pt x="105" y="63"/>
                </a:cubicBezTo>
                <a:cubicBezTo>
                  <a:pt x="105" y="65"/>
                  <a:pt x="104" y="68"/>
                  <a:pt x="102" y="69"/>
                </a:cubicBezTo>
                <a:lnTo>
                  <a:pt x="12" y="124"/>
                </a:lnTo>
                <a:cubicBezTo>
                  <a:pt x="11" y="124"/>
                  <a:pt x="10" y="125"/>
                  <a:pt x="8" y="125"/>
                </a:cubicBezTo>
              </a:path>
            </a:pathLst>
          </a:custGeom>
          <a:solidFill>
            <a:srgbClr val="6E15FF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 defTabSz="685800">
              <a:buClr>
                <a:srgbClr val="000000"/>
              </a:buClr>
              <a:buSzPts val="1800"/>
            </a:pPr>
            <a:endParaRPr sz="135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12"/>
          <p:cNvSpPr/>
          <p:nvPr/>
        </p:nvSpPr>
        <p:spPr>
          <a:xfrm rot="-1382912">
            <a:off x="529118" y="3177172"/>
            <a:ext cx="150606" cy="122613"/>
          </a:xfrm>
          <a:custGeom>
            <a:avLst/>
            <a:gdLst/>
            <a:ahLst/>
            <a:cxnLst/>
            <a:rect l="l" t="t" r="r" b="b"/>
            <a:pathLst>
              <a:path w="105" h="125" extrusionOk="0">
                <a:moveTo>
                  <a:pt x="8" y="125"/>
                </a:moveTo>
                <a:cubicBezTo>
                  <a:pt x="6" y="125"/>
                  <a:pt x="3" y="123"/>
                  <a:pt x="2" y="121"/>
                </a:cubicBezTo>
                <a:cubicBezTo>
                  <a:pt x="0" y="118"/>
                  <a:pt x="1" y="113"/>
                  <a:pt x="4" y="111"/>
                </a:cubicBezTo>
                <a:lnTo>
                  <a:pt x="84" y="63"/>
                </a:lnTo>
                <a:lnTo>
                  <a:pt x="4" y="14"/>
                </a:lnTo>
                <a:cubicBezTo>
                  <a:pt x="1" y="12"/>
                  <a:pt x="0" y="8"/>
                  <a:pt x="2" y="4"/>
                </a:cubicBezTo>
                <a:cubicBezTo>
                  <a:pt x="4" y="1"/>
                  <a:pt x="9" y="0"/>
                  <a:pt x="12" y="2"/>
                </a:cubicBezTo>
                <a:lnTo>
                  <a:pt x="102" y="56"/>
                </a:lnTo>
                <a:cubicBezTo>
                  <a:pt x="104" y="58"/>
                  <a:pt x="105" y="60"/>
                  <a:pt x="105" y="63"/>
                </a:cubicBezTo>
                <a:cubicBezTo>
                  <a:pt x="105" y="65"/>
                  <a:pt x="104" y="68"/>
                  <a:pt x="102" y="69"/>
                </a:cubicBezTo>
                <a:lnTo>
                  <a:pt x="12" y="124"/>
                </a:lnTo>
                <a:cubicBezTo>
                  <a:pt x="11" y="124"/>
                  <a:pt x="10" y="125"/>
                  <a:pt x="8" y="125"/>
                </a:cubicBezTo>
              </a:path>
            </a:pathLst>
          </a:custGeom>
          <a:solidFill>
            <a:srgbClr val="6E15FF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 defTabSz="685800">
              <a:buClr>
                <a:srgbClr val="000000"/>
              </a:buClr>
              <a:buSzPts val="1800"/>
            </a:pPr>
            <a:endParaRPr sz="135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12"/>
          <p:cNvSpPr/>
          <p:nvPr/>
        </p:nvSpPr>
        <p:spPr>
          <a:xfrm rot="-1382912">
            <a:off x="529118" y="3474119"/>
            <a:ext cx="150606" cy="122613"/>
          </a:xfrm>
          <a:custGeom>
            <a:avLst/>
            <a:gdLst/>
            <a:ahLst/>
            <a:cxnLst/>
            <a:rect l="l" t="t" r="r" b="b"/>
            <a:pathLst>
              <a:path w="105" h="125" extrusionOk="0">
                <a:moveTo>
                  <a:pt x="8" y="125"/>
                </a:moveTo>
                <a:cubicBezTo>
                  <a:pt x="6" y="125"/>
                  <a:pt x="3" y="123"/>
                  <a:pt x="2" y="121"/>
                </a:cubicBezTo>
                <a:cubicBezTo>
                  <a:pt x="0" y="118"/>
                  <a:pt x="1" y="113"/>
                  <a:pt x="4" y="111"/>
                </a:cubicBezTo>
                <a:lnTo>
                  <a:pt x="84" y="63"/>
                </a:lnTo>
                <a:lnTo>
                  <a:pt x="4" y="14"/>
                </a:lnTo>
                <a:cubicBezTo>
                  <a:pt x="1" y="12"/>
                  <a:pt x="0" y="8"/>
                  <a:pt x="2" y="4"/>
                </a:cubicBezTo>
                <a:cubicBezTo>
                  <a:pt x="4" y="1"/>
                  <a:pt x="9" y="0"/>
                  <a:pt x="12" y="2"/>
                </a:cubicBezTo>
                <a:lnTo>
                  <a:pt x="102" y="56"/>
                </a:lnTo>
                <a:cubicBezTo>
                  <a:pt x="104" y="58"/>
                  <a:pt x="105" y="60"/>
                  <a:pt x="105" y="63"/>
                </a:cubicBezTo>
                <a:cubicBezTo>
                  <a:pt x="105" y="65"/>
                  <a:pt x="104" y="68"/>
                  <a:pt x="102" y="69"/>
                </a:cubicBezTo>
                <a:lnTo>
                  <a:pt x="12" y="124"/>
                </a:lnTo>
                <a:cubicBezTo>
                  <a:pt x="11" y="124"/>
                  <a:pt x="10" y="125"/>
                  <a:pt x="8" y="125"/>
                </a:cubicBezTo>
              </a:path>
            </a:pathLst>
          </a:custGeom>
          <a:solidFill>
            <a:srgbClr val="6E15FF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 defTabSz="685800">
              <a:buClr>
                <a:srgbClr val="000000"/>
              </a:buClr>
              <a:buSzPts val="1800"/>
            </a:pPr>
            <a:endParaRPr sz="135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12"/>
          <p:cNvSpPr/>
          <p:nvPr/>
        </p:nvSpPr>
        <p:spPr>
          <a:xfrm rot="-1382912">
            <a:off x="529118" y="3771067"/>
            <a:ext cx="150606" cy="122613"/>
          </a:xfrm>
          <a:custGeom>
            <a:avLst/>
            <a:gdLst/>
            <a:ahLst/>
            <a:cxnLst/>
            <a:rect l="l" t="t" r="r" b="b"/>
            <a:pathLst>
              <a:path w="105" h="125" extrusionOk="0">
                <a:moveTo>
                  <a:pt x="8" y="125"/>
                </a:moveTo>
                <a:cubicBezTo>
                  <a:pt x="6" y="125"/>
                  <a:pt x="3" y="123"/>
                  <a:pt x="2" y="121"/>
                </a:cubicBezTo>
                <a:cubicBezTo>
                  <a:pt x="0" y="118"/>
                  <a:pt x="1" y="113"/>
                  <a:pt x="4" y="111"/>
                </a:cubicBezTo>
                <a:lnTo>
                  <a:pt x="84" y="63"/>
                </a:lnTo>
                <a:lnTo>
                  <a:pt x="4" y="14"/>
                </a:lnTo>
                <a:cubicBezTo>
                  <a:pt x="1" y="12"/>
                  <a:pt x="0" y="8"/>
                  <a:pt x="2" y="4"/>
                </a:cubicBezTo>
                <a:cubicBezTo>
                  <a:pt x="4" y="1"/>
                  <a:pt x="9" y="0"/>
                  <a:pt x="12" y="2"/>
                </a:cubicBezTo>
                <a:lnTo>
                  <a:pt x="102" y="56"/>
                </a:lnTo>
                <a:cubicBezTo>
                  <a:pt x="104" y="58"/>
                  <a:pt x="105" y="60"/>
                  <a:pt x="105" y="63"/>
                </a:cubicBezTo>
                <a:cubicBezTo>
                  <a:pt x="105" y="65"/>
                  <a:pt x="104" y="68"/>
                  <a:pt x="102" y="69"/>
                </a:cubicBezTo>
                <a:lnTo>
                  <a:pt x="12" y="124"/>
                </a:lnTo>
                <a:cubicBezTo>
                  <a:pt x="11" y="124"/>
                  <a:pt x="10" y="125"/>
                  <a:pt x="8" y="125"/>
                </a:cubicBezTo>
              </a:path>
            </a:pathLst>
          </a:custGeom>
          <a:solidFill>
            <a:srgbClr val="6E15FF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 defTabSz="685800">
              <a:buClr>
                <a:srgbClr val="000000"/>
              </a:buClr>
              <a:buSzPts val="1800"/>
            </a:pPr>
            <a:endParaRPr sz="135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740627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7"/>
          <p:cNvPicPr preferRelativeResize="0"/>
          <p:nvPr/>
        </p:nvPicPr>
        <p:blipFill rotWithShape="1">
          <a:blip r:embed="rId3">
            <a:alphaModFix/>
          </a:blip>
          <a:srcRect l="23031" t="23385" r="23032" b="23029"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7"/>
          <p:cNvSpPr/>
          <p:nvPr/>
        </p:nvSpPr>
        <p:spPr>
          <a:xfrm rot="997999">
            <a:off x="4114579" y="1002178"/>
            <a:ext cx="2476424" cy="456272"/>
          </a:xfrm>
          <a:prstGeom prst="ellipse">
            <a:avLst/>
          </a:prstGeom>
          <a:noFill/>
          <a:ln w="38100" cap="flat" cmpd="sng">
            <a:solidFill>
              <a:srgbClr val="C1F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000000"/>
              </a:buClr>
            </a:pPr>
            <a:endParaRPr sz="135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7"/>
          <p:cNvSpPr/>
          <p:nvPr/>
        </p:nvSpPr>
        <p:spPr>
          <a:xfrm>
            <a:off x="-321637" y="-1"/>
            <a:ext cx="173028" cy="173028"/>
          </a:xfrm>
          <a:prstGeom prst="ellipse">
            <a:avLst/>
          </a:prstGeom>
          <a:solidFill>
            <a:srgbClr val="F9D84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000000"/>
              </a:buClr>
            </a:pPr>
            <a:endParaRPr sz="135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6" name="Google Shape;266;p7"/>
          <p:cNvGrpSpPr/>
          <p:nvPr/>
        </p:nvGrpSpPr>
        <p:grpSpPr>
          <a:xfrm>
            <a:off x="-267479" y="173935"/>
            <a:ext cx="9461364" cy="3532826"/>
            <a:chOff x="-356639" y="231912"/>
            <a:chExt cx="12615152" cy="4710435"/>
          </a:xfrm>
        </p:grpSpPr>
        <p:sp>
          <p:nvSpPr>
            <p:cNvPr id="267" name="Google Shape;267;p7"/>
            <p:cNvSpPr txBox="1"/>
            <p:nvPr/>
          </p:nvSpPr>
          <p:spPr>
            <a:xfrm>
              <a:off x="515330" y="677005"/>
              <a:ext cx="5719908" cy="1077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defTabSz="685800">
                <a:lnSpc>
                  <a:spcPct val="80000"/>
                </a:lnSpc>
                <a:buClr>
                  <a:srgbClr val="000000"/>
                </a:buClr>
              </a:pPr>
              <a:r>
                <a:rPr lang="ru-RU" sz="3000" b="1" kern="0">
                  <a:solidFill>
                    <a:srgbClr val="5300D6"/>
                  </a:solidFill>
                  <a:latin typeface="Arial"/>
                  <a:ea typeface="Arial"/>
                  <a:cs typeface="Arial"/>
                  <a:sym typeface="Arial"/>
                </a:rPr>
                <a:t>МЕЖДУНАРОДНАЯ ДЕЯТЕЛЬНОСТЬ</a:t>
              </a:r>
              <a:endParaRPr sz="105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68" name="Google Shape;268;p7"/>
            <p:cNvPicPr preferRelativeResize="0"/>
            <p:nvPr/>
          </p:nvPicPr>
          <p:blipFill rotWithShape="1">
            <a:blip r:embed="rId4">
              <a:alphaModFix/>
            </a:blip>
            <a:srcRect l="1485" t="-7293" b="1"/>
            <a:stretch/>
          </p:blipFill>
          <p:spPr>
            <a:xfrm rot="-1172350">
              <a:off x="-356639" y="231912"/>
              <a:ext cx="5197865" cy="34588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023608" y="1215790"/>
              <a:ext cx="1820972" cy="14790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270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990224" y="633651"/>
              <a:ext cx="2097635" cy="20714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7"/>
            <p:cNvPicPr preferRelativeResize="0"/>
            <p:nvPr/>
          </p:nvPicPr>
          <p:blipFill rotWithShape="1">
            <a:blip r:embed="rId4">
              <a:alphaModFix/>
            </a:blip>
            <a:srcRect r="16290"/>
            <a:stretch/>
          </p:blipFill>
          <p:spPr>
            <a:xfrm rot="10169328">
              <a:off x="6611237" y="1021649"/>
              <a:ext cx="4416639" cy="32237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2" name="Google Shape;272;p7"/>
            <p:cNvSpPr/>
            <p:nvPr/>
          </p:nvSpPr>
          <p:spPr>
            <a:xfrm rot="192556">
              <a:off x="2843880" y="2168102"/>
              <a:ext cx="5317274" cy="2324739"/>
            </a:xfrm>
            <a:prstGeom prst="roundRect">
              <a:avLst>
                <a:gd name="adj" fmla="val 8684"/>
              </a:avLst>
            </a:prstGeom>
            <a:solidFill>
              <a:srgbClr val="6E15FF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r>
                <a:rPr lang="ru-RU" sz="1050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Иностранные </a:t>
              </a:r>
              <a:endParaRPr sz="105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defTabSz="685800">
                <a:buClr>
                  <a:srgbClr val="000000"/>
                </a:buClr>
              </a:pPr>
              <a:r>
                <a:rPr lang="ru-RU" sz="1050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студенты</a:t>
              </a:r>
              <a:endParaRPr sz="105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defTabSz="685800">
                <a:spcBef>
                  <a:spcPts val="450"/>
                </a:spcBef>
                <a:buClr>
                  <a:srgbClr val="000000"/>
                </a:buClr>
              </a:pPr>
              <a:r>
                <a:rPr lang="ru-RU" sz="3600" b="1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60</a:t>
              </a:r>
              <a:endParaRPr sz="1500" b="1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  <a:p>
              <a:pPr defTabSz="685800">
                <a:spcBef>
                  <a:spcPts val="450"/>
                </a:spcBef>
                <a:buClr>
                  <a:srgbClr val="000000"/>
                </a:buClr>
              </a:pPr>
              <a:r>
                <a:rPr lang="ru-RU" sz="1050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стран мира</a:t>
              </a:r>
              <a:endParaRPr sz="105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73" name="Google Shape;273;p7"/>
            <p:cNvPicPr preferRelativeResize="0"/>
            <p:nvPr/>
          </p:nvPicPr>
          <p:blipFill rotWithShape="1">
            <a:blip r:embed="rId7">
              <a:alphaModFix/>
            </a:blip>
            <a:srcRect l="66527" t="33961" r="30760" b="32711"/>
            <a:stretch/>
          </p:blipFill>
          <p:spPr>
            <a:xfrm rot="520168">
              <a:off x="1075587" y="2721950"/>
              <a:ext cx="143129" cy="1074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" name="Google Shape;274;p7"/>
            <p:cNvPicPr preferRelativeResize="0"/>
            <p:nvPr/>
          </p:nvPicPr>
          <p:blipFill rotWithShape="1">
            <a:blip r:embed="rId4">
              <a:alphaModFix/>
            </a:blip>
            <a:srcRect l="50083" r="16290"/>
            <a:stretch/>
          </p:blipFill>
          <p:spPr>
            <a:xfrm rot="1454388" flipH="1">
              <a:off x="10484339" y="1718595"/>
              <a:ext cx="1774174" cy="32237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5" name="Google Shape;275;p7"/>
            <p:cNvSpPr/>
            <p:nvPr/>
          </p:nvSpPr>
          <p:spPr>
            <a:xfrm rot="-553295">
              <a:off x="473864" y="3026129"/>
              <a:ext cx="2390266" cy="1450712"/>
            </a:xfrm>
            <a:custGeom>
              <a:avLst/>
              <a:gdLst/>
              <a:ahLst/>
              <a:cxnLst/>
              <a:rect l="l" t="t" r="r" b="b"/>
              <a:pathLst>
                <a:path w="2390266" h="1450712" extrusionOk="0">
                  <a:moveTo>
                    <a:pt x="1431370" y="74579"/>
                  </a:moveTo>
                  <a:cubicBezTo>
                    <a:pt x="1368486" y="64370"/>
                    <a:pt x="1309233" y="107071"/>
                    <a:pt x="1299023" y="169955"/>
                  </a:cubicBezTo>
                  <a:cubicBezTo>
                    <a:pt x="1288814" y="232838"/>
                    <a:pt x="1331515" y="292092"/>
                    <a:pt x="1394399" y="302301"/>
                  </a:cubicBezTo>
                  <a:cubicBezTo>
                    <a:pt x="1457283" y="312511"/>
                    <a:pt x="1516537" y="269809"/>
                    <a:pt x="1526746" y="206926"/>
                  </a:cubicBezTo>
                  <a:cubicBezTo>
                    <a:pt x="1536955" y="144042"/>
                    <a:pt x="1494254" y="84788"/>
                    <a:pt x="1431370" y="74579"/>
                  </a:cubicBezTo>
                  <a:close/>
                  <a:moveTo>
                    <a:pt x="2264286" y="0"/>
                  </a:moveTo>
                  <a:cubicBezTo>
                    <a:pt x="2333863" y="0"/>
                    <a:pt x="2390266" y="56403"/>
                    <a:pt x="2390266" y="125980"/>
                  </a:cubicBezTo>
                  <a:lnTo>
                    <a:pt x="2390266" y="1324732"/>
                  </a:lnTo>
                  <a:cubicBezTo>
                    <a:pt x="2390266" y="1394309"/>
                    <a:pt x="2333863" y="1450712"/>
                    <a:pt x="2264286" y="1450712"/>
                  </a:cubicBezTo>
                  <a:lnTo>
                    <a:pt x="125980" y="1450712"/>
                  </a:lnTo>
                  <a:cubicBezTo>
                    <a:pt x="56403" y="1450712"/>
                    <a:pt x="0" y="1394309"/>
                    <a:pt x="0" y="1324732"/>
                  </a:cubicBezTo>
                  <a:lnTo>
                    <a:pt x="0" y="125980"/>
                  </a:lnTo>
                  <a:cubicBezTo>
                    <a:pt x="0" y="56403"/>
                    <a:pt x="56403" y="0"/>
                    <a:pt x="125980" y="0"/>
                  </a:cubicBezTo>
                  <a:close/>
                </a:path>
              </a:pathLst>
            </a:custGeom>
            <a:solidFill>
              <a:srgbClr val="00BC7D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13500" defTabSz="685800">
                <a:buClr>
                  <a:srgbClr val="000000"/>
                </a:buClr>
              </a:pPr>
              <a:r>
                <a:rPr lang="ru-RU" sz="3000" b="1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79</a:t>
              </a:r>
              <a:endParaRPr sz="105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13500" defTabSz="685800">
                <a:spcBef>
                  <a:spcPts val="450"/>
                </a:spcBef>
                <a:buClr>
                  <a:srgbClr val="000000"/>
                </a:buClr>
              </a:pPr>
              <a:r>
                <a:rPr lang="ru-RU" sz="1050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зарубежных </a:t>
              </a:r>
              <a:endParaRPr sz="105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13500" defTabSz="685800">
                <a:buClr>
                  <a:srgbClr val="000000"/>
                </a:buClr>
              </a:pPr>
              <a:r>
                <a:rPr lang="ru-RU" sz="1050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организаций-партнеров</a:t>
              </a:r>
              <a:endParaRPr sz="105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7"/>
            <p:cNvSpPr/>
            <p:nvPr/>
          </p:nvSpPr>
          <p:spPr>
            <a:xfrm rot="391479">
              <a:off x="9935069" y="2610153"/>
              <a:ext cx="1897328" cy="1514436"/>
            </a:xfrm>
            <a:custGeom>
              <a:avLst/>
              <a:gdLst/>
              <a:ahLst/>
              <a:cxnLst/>
              <a:rect l="l" t="t" r="r" b="b"/>
              <a:pathLst>
                <a:path w="1897328" h="1514436" extrusionOk="0">
                  <a:moveTo>
                    <a:pt x="1671848" y="680402"/>
                  </a:moveTo>
                  <a:cubicBezTo>
                    <a:pt x="1608554" y="687641"/>
                    <a:pt x="1563112" y="744820"/>
                    <a:pt x="1570351" y="808114"/>
                  </a:cubicBezTo>
                  <a:cubicBezTo>
                    <a:pt x="1577590" y="871408"/>
                    <a:pt x="1634769" y="916850"/>
                    <a:pt x="1698063" y="909611"/>
                  </a:cubicBezTo>
                  <a:cubicBezTo>
                    <a:pt x="1761358" y="902372"/>
                    <a:pt x="1806800" y="845193"/>
                    <a:pt x="1799561" y="781899"/>
                  </a:cubicBezTo>
                  <a:cubicBezTo>
                    <a:pt x="1792322" y="718605"/>
                    <a:pt x="1735143" y="673162"/>
                    <a:pt x="1671848" y="680402"/>
                  </a:cubicBezTo>
                  <a:close/>
                  <a:moveTo>
                    <a:pt x="131514" y="0"/>
                  </a:moveTo>
                  <a:lnTo>
                    <a:pt x="1765814" y="0"/>
                  </a:lnTo>
                  <a:cubicBezTo>
                    <a:pt x="1838447" y="0"/>
                    <a:pt x="1897328" y="58881"/>
                    <a:pt x="1897328" y="131514"/>
                  </a:cubicBezTo>
                  <a:lnTo>
                    <a:pt x="1897328" y="1382922"/>
                  </a:lnTo>
                  <a:cubicBezTo>
                    <a:pt x="1897328" y="1455555"/>
                    <a:pt x="1838447" y="1514436"/>
                    <a:pt x="1765814" y="1514436"/>
                  </a:cubicBezTo>
                  <a:lnTo>
                    <a:pt x="131514" y="1514436"/>
                  </a:lnTo>
                  <a:cubicBezTo>
                    <a:pt x="58881" y="1514436"/>
                    <a:pt x="0" y="1455555"/>
                    <a:pt x="0" y="1382922"/>
                  </a:cubicBezTo>
                  <a:lnTo>
                    <a:pt x="0" y="131514"/>
                  </a:lnTo>
                  <a:cubicBezTo>
                    <a:pt x="0" y="58881"/>
                    <a:pt x="58881" y="0"/>
                    <a:pt x="13151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13500" defTabSz="685800">
                <a:buClr>
                  <a:srgbClr val="000000"/>
                </a:buClr>
              </a:pPr>
              <a:r>
                <a:rPr lang="ru-RU" sz="3000" b="1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9</a:t>
              </a:r>
              <a:endParaRPr sz="1200" b="1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  <a:p>
              <a:pPr marL="13500" defTabSz="685800">
                <a:spcBef>
                  <a:spcPts val="450"/>
                </a:spcBef>
                <a:buClr>
                  <a:srgbClr val="000000"/>
                </a:buClr>
              </a:pPr>
              <a:r>
                <a:rPr lang="ru-RU" sz="1050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программ </a:t>
              </a:r>
              <a:br>
                <a:rPr lang="ru-RU" sz="1050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</a:br>
              <a:r>
                <a:rPr lang="ru-RU" sz="1050" ker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на иностранном языке</a:t>
              </a:r>
              <a:endParaRPr sz="105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7" name="Google Shape;277;p7"/>
            <p:cNvGrpSpPr/>
            <p:nvPr/>
          </p:nvGrpSpPr>
          <p:grpSpPr>
            <a:xfrm>
              <a:off x="4342901" y="2288704"/>
              <a:ext cx="3641467" cy="2061543"/>
              <a:chOff x="4342901" y="2288704"/>
              <a:chExt cx="3641467" cy="2061543"/>
            </a:xfrm>
          </p:grpSpPr>
          <p:pic>
            <p:nvPicPr>
              <p:cNvPr id="278" name="Google Shape;278;p7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rot="187406">
                <a:off x="4391246" y="2383887"/>
                <a:ext cx="3544778" cy="187117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9" name="Google Shape;279;p7"/>
              <p:cNvSpPr/>
              <p:nvPr/>
            </p:nvSpPr>
            <p:spPr>
              <a:xfrm>
                <a:off x="5788436" y="3104529"/>
                <a:ext cx="131590" cy="131590"/>
              </a:xfrm>
              <a:prstGeom prst="ellipse">
                <a:avLst/>
              </a:prstGeom>
              <a:solidFill>
                <a:srgbClr val="C1F26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</a:pPr>
                <a:endParaRPr sz="135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6017747" y="3264676"/>
                <a:ext cx="131590" cy="131590"/>
              </a:xfrm>
              <a:prstGeom prst="ellipse">
                <a:avLst/>
              </a:prstGeom>
              <a:solidFill>
                <a:srgbClr val="C1F26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</a:pPr>
                <a:endParaRPr sz="135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81;p7"/>
              <p:cNvSpPr/>
              <p:nvPr/>
            </p:nvSpPr>
            <p:spPr>
              <a:xfrm>
                <a:off x="6083542" y="3420855"/>
                <a:ext cx="131590" cy="131590"/>
              </a:xfrm>
              <a:prstGeom prst="ellipse">
                <a:avLst/>
              </a:prstGeom>
              <a:solidFill>
                <a:srgbClr val="C1F26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</a:pPr>
                <a:endParaRPr sz="135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7"/>
              <p:cNvSpPr/>
              <p:nvPr/>
            </p:nvSpPr>
            <p:spPr>
              <a:xfrm>
                <a:off x="6383579" y="2927936"/>
                <a:ext cx="131590" cy="131590"/>
              </a:xfrm>
              <a:prstGeom prst="ellipse">
                <a:avLst/>
              </a:prstGeom>
              <a:solidFill>
                <a:srgbClr val="C1F26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</a:pPr>
                <a:endParaRPr sz="135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7"/>
              <p:cNvSpPr/>
              <p:nvPr/>
            </p:nvSpPr>
            <p:spPr>
              <a:xfrm>
                <a:off x="6647029" y="2892217"/>
                <a:ext cx="131590" cy="131590"/>
              </a:xfrm>
              <a:prstGeom prst="ellipse">
                <a:avLst/>
              </a:prstGeom>
              <a:solidFill>
                <a:srgbClr val="C1F26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</a:pPr>
                <a:endParaRPr sz="135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7106610" y="3074313"/>
                <a:ext cx="131590" cy="131590"/>
              </a:xfrm>
              <a:prstGeom prst="ellipse">
                <a:avLst/>
              </a:prstGeom>
              <a:solidFill>
                <a:srgbClr val="C1F26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</a:pPr>
                <a:endParaRPr sz="135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6809963" y="3104529"/>
                <a:ext cx="131590" cy="131590"/>
              </a:xfrm>
              <a:prstGeom prst="ellipse">
                <a:avLst/>
              </a:prstGeom>
              <a:solidFill>
                <a:srgbClr val="C1F26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</a:pPr>
                <a:endParaRPr sz="135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86;p7"/>
              <p:cNvSpPr/>
              <p:nvPr/>
            </p:nvSpPr>
            <p:spPr>
              <a:xfrm>
                <a:off x="4692250" y="2878016"/>
                <a:ext cx="131590" cy="131590"/>
              </a:xfrm>
              <a:prstGeom prst="ellipse">
                <a:avLst/>
              </a:prstGeom>
              <a:solidFill>
                <a:srgbClr val="C1F26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</a:pPr>
                <a:endParaRPr sz="135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87;p7"/>
              <p:cNvSpPr/>
              <p:nvPr/>
            </p:nvSpPr>
            <p:spPr>
              <a:xfrm>
                <a:off x="5048645" y="3289265"/>
                <a:ext cx="131590" cy="131590"/>
              </a:xfrm>
              <a:prstGeom prst="ellipse">
                <a:avLst/>
              </a:prstGeom>
              <a:solidFill>
                <a:srgbClr val="C1F26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</a:pPr>
                <a:endParaRPr sz="135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7"/>
              <p:cNvSpPr/>
              <p:nvPr/>
            </p:nvSpPr>
            <p:spPr>
              <a:xfrm>
                <a:off x="5077220" y="3507032"/>
                <a:ext cx="131590" cy="131590"/>
              </a:xfrm>
              <a:prstGeom prst="ellipse">
                <a:avLst/>
              </a:prstGeom>
              <a:solidFill>
                <a:srgbClr val="C1F26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</a:pPr>
                <a:endParaRPr sz="135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9" name="Google Shape;289;p7"/>
            <p:cNvSpPr/>
            <p:nvPr/>
          </p:nvSpPr>
          <p:spPr>
            <a:xfrm rot="-994191">
              <a:off x="7521248" y="2936899"/>
              <a:ext cx="1897328" cy="1371110"/>
            </a:xfrm>
            <a:prstGeom prst="roundRect">
              <a:avLst>
                <a:gd name="adj" fmla="val 8684"/>
              </a:avLst>
            </a:prstGeom>
            <a:solidFill>
              <a:srgbClr val="F75200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r>
                <a:rPr lang="ru-RU" sz="3000" b="1" kern="0" dirty="0" smtClean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3000</a:t>
              </a:r>
              <a:endParaRPr sz="1050" b="1" kern="0" dirty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  <a:p>
              <a:pPr defTabSz="685800">
                <a:spcBef>
                  <a:spcPts val="450"/>
                </a:spcBef>
                <a:buClr>
                  <a:srgbClr val="000000"/>
                </a:buClr>
              </a:pPr>
              <a:r>
                <a:rPr lang="ru-RU" sz="1050" kern="0" dirty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иностранных </a:t>
              </a:r>
              <a:endParaRPr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defTabSz="685800">
                <a:buClr>
                  <a:srgbClr val="000000"/>
                </a:buClr>
              </a:pPr>
              <a:r>
                <a:rPr lang="ru-RU" sz="1050" kern="0" dirty="0">
                  <a:solidFill>
                    <a:srgbClr val="FFFFFF"/>
                  </a:solidFill>
                  <a:latin typeface="Golos Text"/>
                  <a:ea typeface="Golos Text"/>
                  <a:cs typeface="Golos Text"/>
                  <a:sym typeface="Golos Text"/>
                </a:rPr>
                <a:t>студентов </a:t>
              </a:r>
              <a:endParaRPr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7"/>
            <p:cNvSpPr/>
            <p:nvPr/>
          </p:nvSpPr>
          <p:spPr>
            <a:xfrm rot="-1780757">
              <a:off x="9168164" y="1763953"/>
              <a:ext cx="484423" cy="484423"/>
            </a:xfrm>
            <a:prstGeom prst="star4">
              <a:avLst>
                <a:gd name="adj" fmla="val 12500"/>
              </a:avLst>
            </a:prstGeom>
            <a:solidFill>
              <a:srgbClr val="F75200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2" name="Google Shape;292;p7" descr="Солнечная система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852673" y="2910642"/>
              <a:ext cx="817667" cy="817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7"/>
            <p:cNvPicPr preferRelativeResize="0"/>
            <p:nvPr/>
          </p:nvPicPr>
          <p:blipFill rotWithShape="1">
            <a:blip r:embed="rId7">
              <a:alphaModFix/>
            </a:blip>
            <a:srcRect l="66527" t="33961" r="30760" b="32711"/>
            <a:stretch/>
          </p:blipFill>
          <p:spPr>
            <a:xfrm rot="-4754917">
              <a:off x="1699971" y="2477290"/>
              <a:ext cx="143129" cy="1074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7"/>
            <p:cNvPicPr preferRelativeResize="0"/>
            <p:nvPr/>
          </p:nvPicPr>
          <p:blipFill rotWithShape="1">
            <a:blip r:embed="rId7">
              <a:alphaModFix/>
            </a:blip>
            <a:srcRect l="66527" t="33961" r="30760" b="32711"/>
            <a:stretch/>
          </p:blipFill>
          <p:spPr>
            <a:xfrm rot="-686673">
              <a:off x="11685841" y="2831614"/>
              <a:ext cx="143129" cy="10744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7"/>
            <p:cNvSpPr txBox="1"/>
            <p:nvPr/>
          </p:nvSpPr>
          <p:spPr>
            <a:xfrm>
              <a:off x="4053948" y="1056680"/>
              <a:ext cx="1674847" cy="7078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defTabSz="685800">
                <a:buClr>
                  <a:srgbClr val="000000"/>
                </a:buClr>
              </a:pPr>
              <a:r>
                <a:rPr lang="ru-RU" sz="3000" b="1" kern="0">
                  <a:solidFill>
                    <a:srgbClr val="5300D6"/>
                  </a:solidFill>
                  <a:latin typeface="Arial"/>
                  <a:ea typeface="Arial"/>
                  <a:cs typeface="Arial"/>
                  <a:sym typeface="Arial"/>
                </a:rPr>
                <a:t>Т</a:t>
              </a:r>
              <a:endParaRPr sz="30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6" name="Google Shape;296;p7"/>
          <p:cNvPicPr preferRelativeResize="0"/>
          <p:nvPr/>
        </p:nvPicPr>
        <p:blipFill rotWithShape="1">
          <a:blip r:embed="rId10">
            <a:alphaModFix/>
          </a:blip>
          <a:srcRect l="13770" t="54720" r="26338"/>
          <a:stretch/>
        </p:blipFill>
        <p:spPr>
          <a:xfrm rot="997999">
            <a:off x="4414075" y="1201894"/>
            <a:ext cx="1500721" cy="21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896988" y="3863742"/>
            <a:ext cx="3350026" cy="216083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7"/>
          <p:cNvSpPr/>
          <p:nvPr/>
        </p:nvSpPr>
        <p:spPr>
          <a:xfrm>
            <a:off x="611506" y="3591098"/>
            <a:ext cx="7920990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Clr>
                <a:srgbClr val="000000"/>
              </a:buClr>
            </a:pPr>
            <a:r>
              <a:rPr lang="ru-RU" sz="1350" b="1" kern="0">
                <a:solidFill>
                  <a:srgbClr val="262626"/>
                </a:solidFill>
                <a:latin typeface="Golos Text"/>
                <a:ea typeface="Golos Text"/>
                <a:cs typeface="Golos Text"/>
                <a:sym typeface="Golos Text"/>
              </a:rPr>
              <a:t>Более 50 программ студенческого обмена и двойных дипломов с 20 странами мира 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" name="Google Shape;299;p7"/>
          <p:cNvSpPr txBox="1"/>
          <p:nvPr/>
        </p:nvSpPr>
        <p:spPr>
          <a:xfrm>
            <a:off x="754576" y="4196594"/>
            <a:ext cx="1616258" cy="45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34275" anchor="t" anchorCtr="0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ru-RU" sz="900" kern="0">
                <a:solidFill>
                  <a:srgbClr val="262626"/>
                </a:solidFill>
                <a:latin typeface="Golos Text"/>
                <a:ea typeface="Golos Text"/>
                <a:cs typeface="Golos Text"/>
                <a:sym typeface="Golos Text"/>
              </a:rPr>
              <a:t>Сетевой университет СНГ (Казахстан, Кыргызстан, Таджикистан)</a:t>
            </a:r>
            <a:endParaRPr sz="900" b="1" kern="0">
              <a:solidFill>
                <a:srgbClr val="262626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300" name="Google Shape;300;p7"/>
          <p:cNvSpPr txBox="1"/>
          <p:nvPr/>
        </p:nvSpPr>
        <p:spPr>
          <a:xfrm>
            <a:off x="2983207" y="4196593"/>
            <a:ext cx="1453454" cy="31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34275" anchor="t" anchorCtr="0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ru-RU" sz="900" kern="0">
                <a:solidFill>
                  <a:srgbClr val="262626"/>
                </a:solidFill>
                <a:latin typeface="Golos Text"/>
                <a:ea typeface="Golos Text"/>
                <a:cs typeface="Golos Text"/>
                <a:sym typeface="Golos Text"/>
              </a:rPr>
              <a:t>Ляонинский университет (Китай)</a:t>
            </a:r>
            <a:endParaRPr sz="900" b="1" kern="0">
              <a:solidFill>
                <a:srgbClr val="262626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301" name="Google Shape;301;p7"/>
          <p:cNvSpPr txBox="1"/>
          <p:nvPr/>
        </p:nvSpPr>
        <p:spPr>
          <a:xfrm>
            <a:off x="5049033" y="4196594"/>
            <a:ext cx="1382656" cy="45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34275" anchor="t" anchorCtr="0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ru-RU" sz="900" kern="0">
                <a:solidFill>
                  <a:srgbClr val="262626"/>
                </a:solidFill>
                <a:latin typeface="Golos Text"/>
                <a:ea typeface="Golos Text"/>
                <a:cs typeface="Golos Text"/>
                <a:sym typeface="Golos Text"/>
              </a:rPr>
              <a:t>Цзилиньский химико-технологический институт (Китай)</a:t>
            </a:r>
            <a:endParaRPr sz="900" b="1" kern="0">
              <a:solidFill>
                <a:srgbClr val="262626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302" name="Google Shape;302;p7"/>
          <p:cNvSpPr txBox="1"/>
          <p:nvPr/>
        </p:nvSpPr>
        <p:spPr>
          <a:xfrm>
            <a:off x="7082161" y="4196594"/>
            <a:ext cx="1713442" cy="45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34275" anchor="t" anchorCtr="0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ru-RU" sz="900" kern="0">
                <a:solidFill>
                  <a:srgbClr val="262626"/>
                </a:solidFill>
                <a:latin typeface="Golos Text"/>
                <a:ea typeface="Golos Text"/>
                <a:cs typeface="Golos Text"/>
                <a:sym typeface="Golos Text"/>
              </a:rPr>
              <a:t>Казахстанская академия гражданской авиации (Казахстан)</a:t>
            </a:r>
            <a:endParaRPr sz="900" b="1" kern="0">
              <a:solidFill>
                <a:srgbClr val="262626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303" name="Google Shape;303;p7"/>
          <p:cNvSpPr/>
          <p:nvPr/>
        </p:nvSpPr>
        <p:spPr>
          <a:xfrm>
            <a:off x="260812" y="3879332"/>
            <a:ext cx="1128693" cy="194427"/>
          </a:xfrm>
          <a:prstGeom prst="roundRect">
            <a:avLst>
              <a:gd name="adj" fmla="val 21449"/>
            </a:avLst>
          </a:prstGeom>
          <a:solidFill>
            <a:srgbClr val="F752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000000"/>
              </a:buClr>
            </a:pPr>
            <a:r>
              <a:rPr lang="ru-RU" sz="900" b="1" kern="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в том числе: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4" name="Google Shape;304;p7" descr="сетевой университет.png"/>
          <p:cNvPicPr preferRelativeResize="0"/>
          <p:nvPr/>
        </p:nvPicPr>
        <p:blipFill rotWithShape="1">
          <a:blip r:embed="rId12">
            <a:alphaModFix/>
          </a:blip>
          <a:srcRect l="21236" t="8192" r="17752" b="8300"/>
          <a:stretch/>
        </p:blipFill>
        <p:spPr>
          <a:xfrm>
            <a:off x="375068" y="4196593"/>
            <a:ext cx="369479" cy="36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668124" y="4196593"/>
            <a:ext cx="369479" cy="36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7"/>
          <p:cNvPicPr preferRelativeResize="0"/>
          <p:nvPr/>
        </p:nvPicPr>
        <p:blipFill rotWithShape="1">
          <a:blip r:embed="rId14">
            <a:alphaModFix/>
          </a:blip>
          <a:srcRect t="18446" b="19805"/>
          <a:stretch/>
        </p:blipFill>
        <p:spPr>
          <a:xfrm>
            <a:off x="6530232" y="4196593"/>
            <a:ext cx="540499" cy="333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598951" y="4196594"/>
            <a:ext cx="376169" cy="369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8407285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Центр карьеры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8161F4B-E123-F87D-8DD6-FE0AFA44EABB}"/>
              </a:ext>
            </a:extLst>
          </p:cNvPr>
          <p:cNvSpPr/>
          <p:nvPr/>
        </p:nvSpPr>
        <p:spPr>
          <a:xfrm>
            <a:off x="407682" y="1373320"/>
            <a:ext cx="4066334" cy="2016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4" indent="-214314">
              <a:buFont typeface="Wingdings" panose="05000000000000000000" pitchFamily="2" charset="2"/>
              <a:buChar char="ü"/>
            </a:pPr>
            <a:r>
              <a:rPr lang="ba-RU" sz="1089" dirty="0">
                <a:solidFill>
                  <a:sysClr val="windowText" lastClr="000000"/>
                </a:solidFill>
              </a:rPr>
              <a:t>Организация практик и стажировок;</a:t>
            </a:r>
          </a:p>
          <a:p>
            <a:pPr marL="214314" indent="-214314">
              <a:buFont typeface="Wingdings" panose="05000000000000000000" pitchFamily="2" charset="2"/>
              <a:buChar char="ü"/>
            </a:pPr>
            <a:r>
              <a:rPr lang="ru-RU" sz="1089" dirty="0"/>
              <a:t>Дайджест актуальных вакансий каждую неделю;</a:t>
            </a:r>
          </a:p>
          <a:p>
            <a:pPr marL="214314" indent="-214314">
              <a:buFont typeface="Wingdings" panose="05000000000000000000" pitchFamily="2" charset="2"/>
              <a:buChar char="ü"/>
            </a:pPr>
            <a:r>
              <a:rPr lang="ru-RU" sz="1089" dirty="0"/>
              <a:t>Мониторинг трудоустройства студентов и выпускников;</a:t>
            </a:r>
          </a:p>
          <a:p>
            <a:pPr marL="214314" indent="-214314">
              <a:buFont typeface="Wingdings" panose="05000000000000000000" pitchFamily="2" charset="2"/>
              <a:buChar char="ü"/>
            </a:pPr>
            <a:r>
              <a:rPr lang="ru-RU" sz="1089" dirty="0"/>
              <a:t>Поиск работы для студентов и выпускников;</a:t>
            </a:r>
          </a:p>
          <a:p>
            <a:pPr marL="214314" indent="-214314">
              <a:buFont typeface="Wingdings" panose="05000000000000000000" pitchFamily="2" charset="2"/>
              <a:buChar char="ü"/>
            </a:pPr>
            <a:r>
              <a:rPr lang="ru-RU" sz="1089" dirty="0"/>
              <a:t>Организация целевого обучения</a:t>
            </a:r>
          </a:p>
          <a:p>
            <a:pPr marL="214314" indent="-214314">
              <a:buFont typeface="Wingdings" panose="05000000000000000000" pitchFamily="2" charset="2"/>
              <a:buChar char="ü"/>
            </a:pPr>
            <a:r>
              <a:rPr lang="ru-RU" sz="1089" dirty="0"/>
              <a:t>Подбор персонала по заявкам работодателей;</a:t>
            </a:r>
          </a:p>
          <a:p>
            <a:pPr marL="214314" indent="-214314">
              <a:buFont typeface="Wingdings" panose="05000000000000000000" pitchFamily="2" charset="2"/>
              <a:buChar char="ü"/>
            </a:pPr>
            <a:r>
              <a:rPr lang="ru-RU" sz="1089" dirty="0"/>
              <a:t>Проведение карьерных мероприятий (Дни карьеры, встречи </a:t>
            </a:r>
            <a:br>
              <a:rPr lang="ru-RU" sz="1089" dirty="0"/>
            </a:br>
            <a:r>
              <a:rPr lang="ru-RU" sz="1089" dirty="0"/>
              <a:t>с работодателями, экскурсии на предприятия, мастер-классы).</a:t>
            </a:r>
          </a:p>
          <a:p>
            <a:pPr marL="214314" indent="-214314">
              <a:buFont typeface="Wingdings" panose="05000000000000000000" pitchFamily="2" charset="2"/>
              <a:buChar char="ü"/>
            </a:pPr>
            <a:endParaRPr lang="ru-RU" sz="1350" dirty="0"/>
          </a:p>
          <a:p>
            <a:pPr marL="214314" indent="-214314">
              <a:buFont typeface="Wingdings" panose="05000000000000000000" pitchFamily="2" charset="2"/>
              <a:buChar char="ü"/>
            </a:pPr>
            <a:endParaRPr lang="ru-RU" sz="135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6F72B56-6200-578E-ACBE-52BEF1A87713}"/>
              </a:ext>
            </a:extLst>
          </p:cNvPr>
          <p:cNvSpPr/>
          <p:nvPr/>
        </p:nvSpPr>
        <p:spPr>
          <a:xfrm>
            <a:off x="407682" y="710055"/>
            <a:ext cx="847561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a-RU" sz="1350" b="1" dirty="0">
                <a:solidFill>
                  <a:schemeClr val="accent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Центр карьеры помогает студентам и выпускникам определить карьерную траекторию, развить </a:t>
            </a:r>
            <a:r>
              <a:rPr lang="en-US" sz="1350" b="1" dirty="0">
                <a:solidFill>
                  <a:schemeClr val="accent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soft-</a:t>
            </a:r>
            <a:r>
              <a:rPr lang="ru-RU" sz="1350" b="1" dirty="0">
                <a:solidFill>
                  <a:schemeClr val="accent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навыки, познакомиться с ведущими работодателями региона и страны.</a:t>
            </a:r>
            <a:endParaRPr lang="ru-RU" sz="1350" dirty="0">
              <a:solidFill>
                <a:schemeClr val="accent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72B45C-EE75-DC05-A394-247043A8FE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48" y="3110662"/>
            <a:ext cx="857076" cy="812934"/>
          </a:xfrm>
          <a:prstGeom prst="rect">
            <a:avLst/>
          </a:prstGeom>
        </p:spPr>
      </p:pic>
      <p:pic>
        <p:nvPicPr>
          <p:cNvPr id="6" name="Picture 6" descr="https://sun9-59.userapi.com/impg/AEdiT0kba2Wv5SiBQ3rUbi-m95uvEJOzg0njgw/lcEo5lGYoFw.jpg?size=1400x800&amp;quality=95&amp;sign=7a54063cb15c88eac4208e1aba135c27&amp;type=album">
            <a:extLst>
              <a:ext uri="{FF2B5EF4-FFF2-40B4-BE49-F238E27FC236}">
                <a16:creationId xmlns:a16="http://schemas.microsoft.com/office/drawing/2014/main" id="{F0CE687D-DB07-187D-69D6-F3F680D03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70" y="4038620"/>
            <a:ext cx="1422633" cy="73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sun9-41.userapi.com/impg/AtxZalxpHkZ9lc_q5Pul5cAVXBhP0h9kSb5dFg/U2R_0xhK9as.jpg?size=900x600&amp;quality=95&amp;sign=8e84f6571479efa998d3b191ffad539c&amp;type=album">
            <a:extLst>
              <a:ext uri="{FF2B5EF4-FFF2-40B4-BE49-F238E27FC236}">
                <a16:creationId xmlns:a16="http://schemas.microsoft.com/office/drawing/2014/main" id="{C0454E95-12FF-02D2-96C2-77153E89E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007" y="3178691"/>
            <a:ext cx="1412822" cy="79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un9-77.userapi.com/impg/S0RfmPGYIJ5yKmvMhhL-VPlVcyASNPSBRSFIkw/PuefMaG8wv8.jpg?size=1080x607&amp;quality=95&amp;sign=1a38ee1530fd2f1d16fbd2c4ee09a9d5&amp;type=album">
            <a:extLst>
              <a:ext uri="{FF2B5EF4-FFF2-40B4-BE49-F238E27FC236}">
                <a16:creationId xmlns:a16="http://schemas.microsoft.com/office/drawing/2014/main" id="{8B94CC1A-2BEC-D360-AE83-7EB4AE88E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324" y="4061618"/>
            <a:ext cx="1412822" cy="79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1BE8884-ED59-C424-0ED4-3254ED98B53A}"/>
              </a:ext>
            </a:extLst>
          </p:cNvPr>
          <p:cNvGrpSpPr/>
          <p:nvPr/>
        </p:nvGrpSpPr>
        <p:grpSpPr>
          <a:xfrm>
            <a:off x="4248475" y="1424450"/>
            <a:ext cx="4814120" cy="3602725"/>
            <a:chOff x="1059797" y="1428972"/>
            <a:chExt cx="7075754" cy="5295255"/>
          </a:xfrm>
        </p:grpSpPr>
        <p:pic>
          <p:nvPicPr>
            <p:cNvPr id="11" name="Google Shape;676;p17">
              <a:extLst>
                <a:ext uri="{FF2B5EF4-FFF2-40B4-BE49-F238E27FC236}">
                  <a16:creationId xmlns:a16="http://schemas.microsoft.com/office/drawing/2014/main" id="{AA4DED4E-0F6D-ACA9-1CF7-693D3067F28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22901" t="11792" r="24257" b="30541"/>
            <a:stretch/>
          </p:blipFill>
          <p:spPr>
            <a:xfrm>
              <a:off x="4036098" y="2357973"/>
              <a:ext cx="1685366" cy="735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678;p17">
              <a:extLst>
                <a:ext uri="{FF2B5EF4-FFF2-40B4-BE49-F238E27FC236}">
                  <a16:creationId xmlns:a16="http://schemas.microsoft.com/office/drawing/2014/main" id="{2673081E-6316-35DB-E40A-2431DEB859EF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054706" y="2492136"/>
              <a:ext cx="505555" cy="6927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684;p17" descr="Программа генотипирования больных">
              <a:extLst>
                <a:ext uri="{FF2B5EF4-FFF2-40B4-BE49-F238E27FC236}">
                  <a16:creationId xmlns:a16="http://schemas.microsoft.com/office/drawing/2014/main" id="{05A7ACE3-5C05-E1F0-11DA-A124C7146E7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820510" y="4540173"/>
              <a:ext cx="712446" cy="684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690;p17">
              <a:extLst>
                <a:ext uri="{FF2B5EF4-FFF2-40B4-BE49-F238E27FC236}">
                  <a16:creationId xmlns:a16="http://schemas.microsoft.com/office/drawing/2014/main" id="{2AC5A901-E8FA-0341-8887-77112896116C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872115" y="4731707"/>
              <a:ext cx="1111453" cy="574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694;p17">
              <a:extLst>
                <a:ext uri="{FF2B5EF4-FFF2-40B4-BE49-F238E27FC236}">
                  <a16:creationId xmlns:a16="http://schemas.microsoft.com/office/drawing/2014/main" id="{6C4A4AC4-400C-B109-F91F-3DDAE01E75C8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t="3051" b="9831"/>
            <a:stretch/>
          </p:blipFill>
          <p:spPr>
            <a:xfrm>
              <a:off x="1465308" y="3577013"/>
              <a:ext cx="760103" cy="6621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695;p17">
              <a:extLst>
                <a:ext uri="{FF2B5EF4-FFF2-40B4-BE49-F238E27FC236}">
                  <a16:creationId xmlns:a16="http://schemas.microsoft.com/office/drawing/2014/main" id="{8007733D-B123-813B-3104-8F290880BEF4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181862" y="3494631"/>
              <a:ext cx="1052453" cy="6577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696;p17">
              <a:extLst>
                <a:ext uri="{FF2B5EF4-FFF2-40B4-BE49-F238E27FC236}">
                  <a16:creationId xmlns:a16="http://schemas.microsoft.com/office/drawing/2014/main" id="{E9B93C89-645F-3F35-7B2F-D9FD3F78C349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142428" y="6326206"/>
              <a:ext cx="1163285" cy="2130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697;p17">
              <a:extLst>
                <a:ext uri="{FF2B5EF4-FFF2-40B4-BE49-F238E27FC236}">
                  <a16:creationId xmlns:a16="http://schemas.microsoft.com/office/drawing/2014/main" id="{039C0768-C7A7-C0E2-EE4C-4FB3B2445993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682538" y="5520002"/>
              <a:ext cx="676616" cy="682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698;p17">
              <a:extLst>
                <a:ext uri="{FF2B5EF4-FFF2-40B4-BE49-F238E27FC236}">
                  <a16:creationId xmlns:a16="http://schemas.microsoft.com/office/drawing/2014/main" id="{F5AAEB5A-FA44-A3BF-88F1-DAD1397159F4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537459" y="3680466"/>
              <a:ext cx="1223766" cy="2560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699;p17">
              <a:extLst>
                <a:ext uri="{FF2B5EF4-FFF2-40B4-BE49-F238E27FC236}">
                  <a16:creationId xmlns:a16="http://schemas.microsoft.com/office/drawing/2014/main" id="{0F4B99DE-D703-9842-41B6-14AED014AAF0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 l="6564" r="9405"/>
            <a:stretch/>
          </p:blipFill>
          <p:spPr>
            <a:xfrm>
              <a:off x="1067123" y="4757532"/>
              <a:ext cx="1236764" cy="4938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700;p17">
              <a:extLst>
                <a:ext uri="{FF2B5EF4-FFF2-40B4-BE49-F238E27FC236}">
                  <a16:creationId xmlns:a16="http://schemas.microsoft.com/office/drawing/2014/main" id="{54F4D4C6-6CE0-D3DB-C338-E72ADA5ACAF5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3975024" y="4650762"/>
              <a:ext cx="1256995" cy="2912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751;p17" descr="http://geospbu.ru/images/bashNipiNeft2.jpg">
              <a:extLst>
                <a:ext uri="{FF2B5EF4-FFF2-40B4-BE49-F238E27FC236}">
                  <a16:creationId xmlns:a16="http://schemas.microsoft.com/office/drawing/2014/main" id="{929979E8-5D12-1D2A-601B-9F8B850EE224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4254941" y="5955968"/>
              <a:ext cx="874808" cy="6950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753;p17" descr="https://img.findtm.ru/img/tz_registered_img/39/399081.jpg">
              <a:extLst>
                <a:ext uri="{FF2B5EF4-FFF2-40B4-BE49-F238E27FC236}">
                  <a16:creationId xmlns:a16="http://schemas.microsoft.com/office/drawing/2014/main" id="{07800B1C-198C-ECB7-FDBE-77E89827B569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6646482" y="5644477"/>
              <a:ext cx="1489069" cy="500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754;p17">
              <a:extLst>
                <a:ext uri="{FF2B5EF4-FFF2-40B4-BE49-F238E27FC236}">
                  <a16:creationId xmlns:a16="http://schemas.microsoft.com/office/drawing/2014/main" id="{DD89476B-A4BA-AEEC-50E7-E8AF20A59D4E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691377" y="6089007"/>
              <a:ext cx="966948" cy="6352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755;p17">
              <a:extLst>
                <a:ext uri="{FF2B5EF4-FFF2-40B4-BE49-F238E27FC236}">
                  <a16:creationId xmlns:a16="http://schemas.microsoft.com/office/drawing/2014/main" id="{CAF6D6BD-533F-0C70-BB94-F7D98559509F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5457652" y="4553202"/>
              <a:ext cx="1188830" cy="408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756;p17" descr="http://www.primegeo.ru/assets/images/logo/Logotip-GeoTJeK-(RU)500.jpg">
              <a:extLst>
                <a:ext uri="{FF2B5EF4-FFF2-40B4-BE49-F238E27FC236}">
                  <a16:creationId xmlns:a16="http://schemas.microsoft.com/office/drawing/2014/main" id="{2DDFCDCA-F415-B4CB-3CD7-A8BD0FD67698}"/>
                </a:ext>
              </a:extLst>
            </p:cNvPr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1085888" y="5590343"/>
              <a:ext cx="1222915" cy="291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58;p17">
              <a:extLst>
                <a:ext uri="{FF2B5EF4-FFF2-40B4-BE49-F238E27FC236}">
                  <a16:creationId xmlns:a16="http://schemas.microsoft.com/office/drawing/2014/main" id="{11384DB4-3CA5-AA89-D268-B1CF5720DF37}"/>
                </a:ext>
              </a:extLst>
            </p:cNvPr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4086810" y="5538280"/>
              <a:ext cx="1219798" cy="3562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760;p17" descr="http://bagra.ru/logos/httpwwwufntcru.png">
              <a:extLst>
                <a:ext uri="{FF2B5EF4-FFF2-40B4-BE49-F238E27FC236}">
                  <a16:creationId xmlns:a16="http://schemas.microsoft.com/office/drawing/2014/main" id="{59657CCD-9EC2-448C-7721-98B560AD3D07}"/>
                </a:ext>
              </a:extLst>
            </p:cNvPr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5779267" y="3494631"/>
              <a:ext cx="709052" cy="5512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761;p17">
              <a:extLst>
                <a:ext uri="{FF2B5EF4-FFF2-40B4-BE49-F238E27FC236}">
                  <a16:creationId xmlns:a16="http://schemas.microsoft.com/office/drawing/2014/main" id="{4040CE65-EAED-2F65-CA1C-2BB7B7F3686D}"/>
                </a:ext>
              </a:extLst>
            </p:cNvPr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2716149" y="5287765"/>
              <a:ext cx="942176" cy="706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763;p17">
              <a:extLst>
                <a:ext uri="{FF2B5EF4-FFF2-40B4-BE49-F238E27FC236}">
                  <a16:creationId xmlns:a16="http://schemas.microsoft.com/office/drawing/2014/main" id="{0CE9D6C9-17DD-CB32-0EDA-22B345B3F01C}"/>
                </a:ext>
              </a:extLst>
            </p:cNvPr>
            <p:cNvPicPr preferRelativeResize="0"/>
            <p:nvPr/>
          </p:nvPicPr>
          <p:blipFill rotWithShape="1">
            <a:blip r:embed="rId25">
              <a:alphaModFix/>
            </a:blip>
            <a:srcRect l="17930" t="10428" r="17207" b="8634"/>
            <a:stretch/>
          </p:blipFill>
          <p:spPr>
            <a:xfrm>
              <a:off x="7056770" y="2309569"/>
              <a:ext cx="530668" cy="6621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765;p17">
              <a:extLst>
                <a:ext uri="{FF2B5EF4-FFF2-40B4-BE49-F238E27FC236}">
                  <a16:creationId xmlns:a16="http://schemas.microsoft.com/office/drawing/2014/main" id="{DFB9481E-5E44-75E1-12D8-E8A9A11585EC}"/>
                </a:ext>
              </a:extLst>
            </p:cNvPr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1437055" y="2577685"/>
              <a:ext cx="1300913" cy="4938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C2D5D76A-4FB4-3D0A-71D7-C9E689C4ED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49" t="34694" r="28913" b="36626"/>
            <a:stretch/>
          </p:blipFill>
          <p:spPr bwMode="auto">
            <a:xfrm>
              <a:off x="1059797" y="1428972"/>
              <a:ext cx="2358665" cy="897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21E9B7AD-F12A-1BE9-9DAE-C32036D58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9698" y="1441479"/>
              <a:ext cx="2603607" cy="634927"/>
            </a:xfrm>
            <a:prstGeom prst="rect">
              <a:avLst/>
            </a:prstGeom>
          </p:spPr>
        </p:pic>
        <p:pic>
          <p:nvPicPr>
            <p:cNvPr id="34" name="Picture 8" descr="Закупки ООО «БГК» | Все тендеры и госзакупки на сайте СИНАПС">
              <a:extLst>
                <a:ext uri="{FF2B5EF4-FFF2-40B4-BE49-F238E27FC236}">
                  <a16:creationId xmlns:a16="http://schemas.microsoft.com/office/drawing/2014/main" id="{6A07BF04-FBFE-01E9-8D27-0AE8991E1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0433" y="3317085"/>
              <a:ext cx="728776" cy="728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0" descr="Аббревиатуры сибинтек — навык Алисы, голосового помощника от Яндекса">
              <a:extLst>
                <a:ext uri="{FF2B5EF4-FFF2-40B4-BE49-F238E27FC236}">
                  <a16:creationId xmlns:a16="http://schemas.microsoft.com/office/drawing/2014/main" id="{AB2AB617-FCDC-3E3B-A198-016B54CCDB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0846" y="2405455"/>
              <a:ext cx="761119" cy="761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Google Shape;671;p17">
            <a:extLst>
              <a:ext uri="{FF2B5EF4-FFF2-40B4-BE49-F238E27FC236}">
                <a16:creationId xmlns:a16="http://schemas.microsoft.com/office/drawing/2014/main" id="{BCE94DEF-61EE-37E8-CE32-1361F821E3A7}"/>
              </a:ext>
            </a:extLst>
          </p:cNvPr>
          <p:cNvPicPr preferRelativeResize="0"/>
          <p:nvPr/>
        </p:nvPicPr>
        <p:blipFill rotWithShape="1">
          <a:blip r:embed="rId31">
            <a:alphaModFix/>
          </a:blip>
          <a:srcRect l="11239" t="13532" r="11240" b="11240"/>
          <a:stretch/>
        </p:blipFill>
        <p:spPr>
          <a:xfrm>
            <a:off x="8141659" y="1276707"/>
            <a:ext cx="673296" cy="658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7722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2689</TotalTime>
  <Words>724</Words>
  <PresentationFormat>Экран (16:9)</PresentationFormat>
  <Paragraphs>182</Paragraphs>
  <Slides>10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Golos Text</vt:lpstr>
      <vt:lpstr>Verdana</vt:lpstr>
      <vt:lpstr>Wingdings</vt:lpstr>
      <vt:lpstr>Тема Office</vt:lpstr>
      <vt:lpstr>1_Тема Office</vt:lpstr>
      <vt:lpstr>Office Theme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 карьеры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2017-09-26T07:24:26Z</dcterms:created>
  <dcterms:modified xsi:type="dcterms:W3CDTF">2025-05-12T13:10:15Z</dcterms:modified>
</cp:coreProperties>
</file>